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67" r:id="rId4"/>
    <p:sldId id="260" r:id="rId5"/>
    <p:sldId id="274" r:id="rId6"/>
    <p:sldId id="282" r:id="rId7"/>
    <p:sldId id="279" r:id="rId8"/>
    <p:sldId id="276" r:id="rId9"/>
    <p:sldId id="278" r:id="rId10"/>
    <p:sldId id="277" r:id="rId11"/>
    <p:sldId id="265" r:id="rId12"/>
    <p:sldId id="269" r:id="rId13"/>
    <p:sldId id="270" r:id="rId14"/>
    <p:sldId id="281" r:id="rId15"/>
    <p:sldId id="264" r:id="rId16"/>
    <p:sldId id="273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C21877-97FB-2076-62A7-791A4ACC2B12}" v="1399" dt="2024-04-09T15:47:51.656"/>
    <p1510:client id="{63D52DB6-0933-8596-16EE-AA8099635AFE}" v="122" dt="2024-04-10T19:20:52.353"/>
    <p1510:client id="{7926E95E-8B8D-EEDC-882D-B8271902AE7D}" v="56" dt="2024-04-09T20:50:12.745"/>
    <p1510:client id="{CFEEB163-C89B-F222-ADEC-958766917807}" v="3" dt="2024-04-09T22:32:33.533"/>
    <p1510:client id="{DD8CE33E-6996-34F4-2B38-F62270D794C6}" v="60" dt="2024-04-09T16:29:10.665"/>
    <p1510:client id="{E6B9F661-C8E4-00D2-088E-B775C8E4BDAC}" v="93" dt="2024-04-09T17:25:29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5"/>
  </p:normalViewPr>
  <p:slideViewPr>
    <p:cSldViewPr snapToGrid="0">
      <p:cViewPr varScale="1">
        <p:scale>
          <a:sx n="89" d="100"/>
          <a:sy n="89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098E5-D4C6-4808-89B2-584A0BB18209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2871F3-D9A4-49B8-A0FF-4BE396B09C8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K-8 materials vetting sub-committee members</a:t>
          </a:r>
        </a:p>
      </dgm:t>
    </dgm:pt>
    <dgm:pt modelId="{10BFE6BD-844E-4B99-852B-942646E30314}" type="parTrans" cxnId="{C3A5F870-6BF0-4970-8D2D-6EE6CCA68E16}">
      <dgm:prSet/>
      <dgm:spPr/>
      <dgm:t>
        <a:bodyPr/>
        <a:lstStyle/>
        <a:p>
          <a:endParaRPr lang="en-US"/>
        </a:p>
      </dgm:t>
    </dgm:pt>
    <dgm:pt modelId="{754C556E-316E-4CA4-8B39-AD680F04029D}" type="sibTrans" cxnId="{C3A5F870-6BF0-4970-8D2D-6EE6CCA68E1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F9899AA-F697-4977-9631-9072424573A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 of materials vetting process</a:t>
          </a:r>
        </a:p>
      </dgm:t>
    </dgm:pt>
    <dgm:pt modelId="{C422FC01-C2F6-4DF3-BDB2-753D94BF2FE0}" type="parTrans" cxnId="{ACD8E746-550D-476A-9070-4A36ABA3D6AB}">
      <dgm:prSet/>
      <dgm:spPr/>
      <dgm:t>
        <a:bodyPr/>
        <a:lstStyle/>
        <a:p>
          <a:endParaRPr lang="en-US"/>
        </a:p>
      </dgm:t>
    </dgm:pt>
    <dgm:pt modelId="{49149943-64EE-4B6F-A535-709264031E35}" type="sibTrans" cxnId="{ACD8E746-550D-476A-9070-4A36ABA3D6A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0C2E7ED-B701-4DA0-BA6E-DF2C0F93D55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Results of quantitative </a:t>
          </a:r>
          <a:r>
            <a:rPr lang="en-US" dirty="0">
              <a:latin typeface="Aptos Display" panose="020F0302020204030204"/>
            </a:rPr>
            <a:t>review</a:t>
          </a:r>
          <a:endParaRPr lang="en-US" dirty="0"/>
        </a:p>
      </dgm:t>
    </dgm:pt>
    <dgm:pt modelId="{BC2E2F5F-A9E8-416C-872A-2A7FBE9D2E3D}" type="parTrans" cxnId="{487BAB37-5321-4656-84BB-05DCC4BF82F5}">
      <dgm:prSet/>
      <dgm:spPr/>
      <dgm:t>
        <a:bodyPr/>
        <a:lstStyle/>
        <a:p>
          <a:endParaRPr lang="en-US"/>
        </a:p>
      </dgm:t>
    </dgm:pt>
    <dgm:pt modelId="{CF35D7BC-B879-4348-A546-ED0921D731B8}" type="sibTrans" cxnId="{487BAB37-5321-4656-84BB-05DCC4BF82F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C967F21-C0CC-4328-8B07-A0EFD77799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Classroom pilot: selected instructional materials</a:t>
          </a:r>
        </a:p>
      </dgm:t>
    </dgm:pt>
    <dgm:pt modelId="{A04F8904-B7B0-4F8D-B3D1-484F5A749922}" type="parTrans" cxnId="{341FB56C-16BA-4AD7-BC8F-5F1524C0AB37}">
      <dgm:prSet/>
      <dgm:spPr/>
      <dgm:t>
        <a:bodyPr/>
        <a:lstStyle/>
        <a:p>
          <a:endParaRPr lang="en-US"/>
        </a:p>
      </dgm:t>
    </dgm:pt>
    <dgm:pt modelId="{B5B3CD32-2E1C-47AB-A5D0-651B5878DEA6}" type="sibTrans" cxnId="{341FB56C-16BA-4AD7-BC8F-5F1524C0AB3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F1BC46D-E41D-4B46-A431-5F71158CE46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Estimated pilot cost</a:t>
          </a:r>
        </a:p>
      </dgm:t>
    </dgm:pt>
    <dgm:pt modelId="{46D121DA-D416-4B91-A6EC-E64700A7DDFA}" type="parTrans" cxnId="{FA4E6E7C-10DC-4C63-9BE1-647A34A81982}">
      <dgm:prSet/>
      <dgm:spPr/>
      <dgm:t>
        <a:bodyPr/>
        <a:lstStyle/>
        <a:p>
          <a:endParaRPr lang="en-US"/>
        </a:p>
      </dgm:t>
    </dgm:pt>
    <dgm:pt modelId="{94269D94-3677-4040-980B-A97824CD297D}" type="sibTrans" cxnId="{FA4E6E7C-10DC-4C63-9BE1-647A34A8198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33461BD-28AA-49DB-B694-39A927256F4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Spring foundational skills pilot calendar</a:t>
          </a:r>
        </a:p>
      </dgm:t>
    </dgm:pt>
    <dgm:pt modelId="{FC0AF85F-CDE6-48F7-8650-C78C9FAB0076}" type="parTrans" cxnId="{52605683-A1BE-4D93-A83F-62E852B02017}">
      <dgm:prSet/>
      <dgm:spPr/>
      <dgm:t>
        <a:bodyPr/>
        <a:lstStyle/>
        <a:p>
          <a:endParaRPr lang="en-US"/>
        </a:p>
      </dgm:t>
    </dgm:pt>
    <dgm:pt modelId="{6E240410-4A2C-4AC2-811A-15F177D002BE}" type="sibTrans" cxnId="{52605683-A1BE-4D93-A83F-62E852B0201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F4E76DC-F691-471D-9D2A-5114511E7A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Next Steps</a:t>
          </a:r>
        </a:p>
      </dgm:t>
    </dgm:pt>
    <dgm:pt modelId="{E2BA7D49-1D63-47AF-9EB7-96AFD993A176}" type="parTrans" cxnId="{85449491-1EA8-4EEB-8E23-9FA2B3D6BA2B}">
      <dgm:prSet/>
      <dgm:spPr/>
      <dgm:t>
        <a:bodyPr/>
        <a:lstStyle/>
        <a:p>
          <a:endParaRPr lang="en-US"/>
        </a:p>
      </dgm:t>
    </dgm:pt>
    <dgm:pt modelId="{8D93D523-426D-4044-B5E5-FAAFF157124E}" type="sibTrans" cxnId="{85449491-1EA8-4EEB-8E23-9FA2B3D6BA2B}">
      <dgm:prSet/>
      <dgm:spPr/>
      <dgm:t>
        <a:bodyPr/>
        <a:lstStyle/>
        <a:p>
          <a:endParaRPr lang="en-US"/>
        </a:p>
      </dgm:t>
    </dgm:pt>
    <dgm:pt modelId="{934B7BC8-7B94-4364-BDB0-D0588FB28116}" type="pres">
      <dgm:prSet presAssocID="{1EC098E5-D4C6-4808-89B2-584A0BB18209}" presName="root" presStyleCnt="0">
        <dgm:presLayoutVars>
          <dgm:dir/>
          <dgm:resizeHandles val="exact"/>
        </dgm:presLayoutVars>
      </dgm:prSet>
      <dgm:spPr/>
    </dgm:pt>
    <dgm:pt modelId="{8103660D-6A0E-4E8B-82E6-7B6FDB22B338}" type="pres">
      <dgm:prSet presAssocID="{1EC098E5-D4C6-4808-89B2-584A0BB18209}" presName="container" presStyleCnt="0">
        <dgm:presLayoutVars>
          <dgm:dir/>
          <dgm:resizeHandles val="exact"/>
        </dgm:presLayoutVars>
      </dgm:prSet>
      <dgm:spPr/>
    </dgm:pt>
    <dgm:pt modelId="{3139C339-A51E-45CD-A852-AD1DED34D70D}" type="pres">
      <dgm:prSet presAssocID="{D12871F3-D9A4-49B8-A0FF-4BE396B09C87}" presName="compNode" presStyleCnt="0"/>
      <dgm:spPr/>
    </dgm:pt>
    <dgm:pt modelId="{84AA28A5-9CCD-4F96-A97E-2519620CC885}" type="pres">
      <dgm:prSet presAssocID="{D12871F3-D9A4-49B8-A0FF-4BE396B09C87}" presName="iconBgRect" presStyleLbl="bgShp" presStyleIdx="0" presStyleCnt="7"/>
      <dgm:spPr/>
    </dgm:pt>
    <dgm:pt modelId="{85A84FB9-340C-414F-A591-2FA783610B84}" type="pres">
      <dgm:prSet presAssocID="{D12871F3-D9A4-49B8-A0FF-4BE396B09C87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eterinarian"/>
        </a:ext>
      </dgm:extLst>
    </dgm:pt>
    <dgm:pt modelId="{015F72E8-8884-4F8C-BED6-62F61B381BDC}" type="pres">
      <dgm:prSet presAssocID="{D12871F3-D9A4-49B8-A0FF-4BE396B09C87}" presName="spaceRect" presStyleCnt="0"/>
      <dgm:spPr/>
    </dgm:pt>
    <dgm:pt modelId="{01E82B97-18CB-4649-9509-958C4C01A6E9}" type="pres">
      <dgm:prSet presAssocID="{D12871F3-D9A4-49B8-A0FF-4BE396B09C87}" presName="textRect" presStyleLbl="revTx" presStyleIdx="0" presStyleCnt="7">
        <dgm:presLayoutVars>
          <dgm:chMax val="1"/>
          <dgm:chPref val="1"/>
        </dgm:presLayoutVars>
      </dgm:prSet>
      <dgm:spPr/>
    </dgm:pt>
    <dgm:pt modelId="{24E76F2A-D4C3-48A3-A661-EEC3AC6C6BD6}" type="pres">
      <dgm:prSet presAssocID="{754C556E-316E-4CA4-8B39-AD680F04029D}" presName="sibTrans" presStyleLbl="sibTrans2D1" presStyleIdx="0" presStyleCnt="0"/>
      <dgm:spPr/>
    </dgm:pt>
    <dgm:pt modelId="{59E546E1-4E73-4288-A9C3-4AD6C1F61B15}" type="pres">
      <dgm:prSet presAssocID="{9F9899AA-F697-4977-9631-9072424573A5}" presName="compNode" presStyleCnt="0"/>
      <dgm:spPr/>
    </dgm:pt>
    <dgm:pt modelId="{05D5B4B3-619D-4077-95B9-73BC093FEE7C}" type="pres">
      <dgm:prSet presAssocID="{9F9899AA-F697-4977-9631-9072424573A5}" presName="iconBgRect" presStyleLbl="bgShp" presStyleIdx="1" presStyleCnt="7"/>
      <dgm:spPr/>
    </dgm:pt>
    <dgm:pt modelId="{99186471-991A-4B3D-B582-88DD4B93EC17}" type="pres">
      <dgm:prSet presAssocID="{9F9899AA-F697-4977-9631-9072424573A5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00763379-4F5A-4934-AF7F-78AC37D208A5}" type="pres">
      <dgm:prSet presAssocID="{9F9899AA-F697-4977-9631-9072424573A5}" presName="spaceRect" presStyleCnt="0"/>
      <dgm:spPr/>
    </dgm:pt>
    <dgm:pt modelId="{F4F5B576-301F-4A8A-B0A7-67F3196C9643}" type="pres">
      <dgm:prSet presAssocID="{9F9899AA-F697-4977-9631-9072424573A5}" presName="textRect" presStyleLbl="revTx" presStyleIdx="1" presStyleCnt="7">
        <dgm:presLayoutVars>
          <dgm:chMax val="1"/>
          <dgm:chPref val="1"/>
        </dgm:presLayoutVars>
      </dgm:prSet>
      <dgm:spPr/>
    </dgm:pt>
    <dgm:pt modelId="{E25BA612-9F6F-4D3F-B4C7-12F26C83D501}" type="pres">
      <dgm:prSet presAssocID="{49149943-64EE-4B6F-A535-709264031E35}" presName="sibTrans" presStyleLbl="sibTrans2D1" presStyleIdx="0" presStyleCnt="0"/>
      <dgm:spPr/>
    </dgm:pt>
    <dgm:pt modelId="{175699DA-3047-407C-BB87-030A9DD3FE3E}" type="pres">
      <dgm:prSet presAssocID="{20C2E7ED-B701-4DA0-BA6E-DF2C0F93D553}" presName="compNode" presStyleCnt="0"/>
      <dgm:spPr/>
    </dgm:pt>
    <dgm:pt modelId="{272BA0EE-5F57-445A-8C13-49F33711EB57}" type="pres">
      <dgm:prSet presAssocID="{20C2E7ED-B701-4DA0-BA6E-DF2C0F93D553}" presName="iconBgRect" presStyleLbl="bgShp" presStyleIdx="2" presStyleCnt="7"/>
      <dgm:spPr/>
    </dgm:pt>
    <dgm:pt modelId="{C702ACDB-24B8-402C-B703-7A68FF8CCA13}" type="pres">
      <dgm:prSet presAssocID="{20C2E7ED-B701-4DA0-BA6E-DF2C0F93D553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F1225852-3321-4C5F-BECC-D6554094B1CB}" type="pres">
      <dgm:prSet presAssocID="{20C2E7ED-B701-4DA0-BA6E-DF2C0F93D553}" presName="spaceRect" presStyleCnt="0"/>
      <dgm:spPr/>
    </dgm:pt>
    <dgm:pt modelId="{0127434C-1DA2-468E-B45B-39ACFB7826AB}" type="pres">
      <dgm:prSet presAssocID="{20C2E7ED-B701-4DA0-BA6E-DF2C0F93D553}" presName="textRect" presStyleLbl="revTx" presStyleIdx="2" presStyleCnt="7">
        <dgm:presLayoutVars>
          <dgm:chMax val="1"/>
          <dgm:chPref val="1"/>
        </dgm:presLayoutVars>
      </dgm:prSet>
      <dgm:spPr/>
    </dgm:pt>
    <dgm:pt modelId="{F38D351E-1258-44D8-B028-52C61F97152F}" type="pres">
      <dgm:prSet presAssocID="{CF35D7BC-B879-4348-A546-ED0921D731B8}" presName="sibTrans" presStyleLbl="sibTrans2D1" presStyleIdx="0" presStyleCnt="0"/>
      <dgm:spPr/>
    </dgm:pt>
    <dgm:pt modelId="{B99A53F9-51E6-4899-912D-B2FAC263F869}" type="pres">
      <dgm:prSet presAssocID="{4C967F21-C0CC-4328-8B07-A0EFD7779902}" presName="compNode" presStyleCnt="0"/>
      <dgm:spPr/>
    </dgm:pt>
    <dgm:pt modelId="{24725001-9530-47E9-9362-945F9A59BD49}" type="pres">
      <dgm:prSet presAssocID="{4C967F21-C0CC-4328-8B07-A0EFD7779902}" presName="iconBgRect" presStyleLbl="bgShp" presStyleIdx="3" presStyleCnt="7"/>
      <dgm:spPr/>
    </dgm:pt>
    <dgm:pt modelId="{D1801755-DD2E-4C89-B6F9-D69E05FB7026}" type="pres">
      <dgm:prSet presAssocID="{4C967F21-C0CC-4328-8B07-A0EFD7779902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B2046398-0164-4A9D-923C-F9F6DCB5FE96}" type="pres">
      <dgm:prSet presAssocID="{4C967F21-C0CC-4328-8B07-A0EFD7779902}" presName="spaceRect" presStyleCnt="0"/>
      <dgm:spPr/>
    </dgm:pt>
    <dgm:pt modelId="{2AAAD729-5E7F-49E1-AECA-3C0125A57481}" type="pres">
      <dgm:prSet presAssocID="{4C967F21-C0CC-4328-8B07-A0EFD7779902}" presName="textRect" presStyleLbl="revTx" presStyleIdx="3" presStyleCnt="7">
        <dgm:presLayoutVars>
          <dgm:chMax val="1"/>
          <dgm:chPref val="1"/>
        </dgm:presLayoutVars>
      </dgm:prSet>
      <dgm:spPr/>
    </dgm:pt>
    <dgm:pt modelId="{A5B771CA-5881-4380-8D43-857A7CA02972}" type="pres">
      <dgm:prSet presAssocID="{B5B3CD32-2E1C-47AB-A5D0-651B5878DEA6}" presName="sibTrans" presStyleLbl="sibTrans2D1" presStyleIdx="0" presStyleCnt="0"/>
      <dgm:spPr/>
    </dgm:pt>
    <dgm:pt modelId="{73FB0665-5FB0-4886-AD6D-4901A231F0A9}" type="pres">
      <dgm:prSet presAssocID="{4F1BC46D-E41D-4B46-A431-5F71158CE46B}" presName="compNode" presStyleCnt="0"/>
      <dgm:spPr/>
    </dgm:pt>
    <dgm:pt modelId="{64299EA5-98A8-4596-9E93-1FC4DB3AA422}" type="pres">
      <dgm:prSet presAssocID="{4F1BC46D-E41D-4B46-A431-5F71158CE46B}" presName="iconBgRect" presStyleLbl="bgShp" presStyleIdx="4" presStyleCnt="7"/>
      <dgm:spPr/>
    </dgm:pt>
    <dgm:pt modelId="{A036098E-A86B-49AE-988D-E2B692FC7C44}" type="pres">
      <dgm:prSet presAssocID="{4F1BC46D-E41D-4B46-A431-5F71158CE46B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E81E232E-DA36-4179-B97D-6F56806D9B44}" type="pres">
      <dgm:prSet presAssocID="{4F1BC46D-E41D-4B46-A431-5F71158CE46B}" presName="spaceRect" presStyleCnt="0"/>
      <dgm:spPr/>
    </dgm:pt>
    <dgm:pt modelId="{0E44189A-4991-4750-86BA-47A344B96380}" type="pres">
      <dgm:prSet presAssocID="{4F1BC46D-E41D-4B46-A431-5F71158CE46B}" presName="textRect" presStyleLbl="revTx" presStyleIdx="4" presStyleCnt="7">
        <dgm:presLayoutVars>
          <dgm:chMax val="1"/>
          <dgm:chPref val="1"/>
        </dgm:presLayoutVars>
      </dgm:prSet>
      <dgm:spPr/>
    </dgm:pt>
    <dgm:pt modelId="{240302C2-4F0E-4EE5-B8E4-18FDE6869EF2}" type="pres">
      <dgm:prSet presAssocID="{94269D94-3677-4040-980B-A97824CD297D}" presName="sibTrans" presStyleLbl="sibTrans2D1" presStyleIdx="0" presStyleCnt="0"/>
      <dgm:spPr/>
    </dgm:pt>
    <dgm:pt modelId="{485F22FD-085F-4496-AC2D-8AE087D40DF1}" type="pres">
      <dgm:prSet presAssocID="{F33461BD-28AA-49DB-B694-39A927256F41}" presName="compNode" presStyleCnt="0"/>
      <dgm:spPr/>
    </dgm:pt>
    <dgm:pt modelId="{55BA86E9-385A-4C96-9C71-1C3F0275F05C}" type="pres">
      <dgm:prSet presAssocID="{F33461BD-28AA-49DB-B694-39A927256F41}" presName="iconBgRect" presStyleLbl="bgShp" presStyleIdx="5" presStyleCnt="7"/>
      <dgm:spPr/>
    </dgm:pt>
    <dgm:pt modelId="{A3DBBD91-10F3-4329-B84B-7C4ABEE134F1}" type="pres">
      <dgm:prSet presAssocID="{F33461BD-28AA-49DB-B694-39A927256F41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7E42973D-E58D-44CA-A120-02B4B7B3B9E7}" type="pres">
      <dgm:prSet presAssocID="{F33461BD-28AA-49DB-B694-39A927256F41}" presName="spaceRect" presStyleCnt="0"/>
      <dgm:spPr/>
    </dgm:pt>
    <dgm:pt modelId="{D5123452-2C8B-4165-95E6-77EF88D0FC99}" type="pres">
      <dgm:prSet presAssocID="{F33461BD-28AA-49DB-B694-39A927256F41}" presName="textRect" presStyleLbl="revTx" presStyleIdx="5" presStyleCnt="7">
        <dgm:presLayoutVars>
          <dgm:chMax val="1"/>
          <dgm:chPref val="1"/>
        </dgm:presLayoutVars>
      </dgm:prSet>
      <dgm:spPr/>
    </dgm:pt>
    <dgm:pt modelId="{9525E95F-E1E1-42AE-88BE-27206D3BFD21}" type="pres">
      <dgm:prSet presAssocID="{6E240410-4A2C-4AC2-811A-15F177D002BE}" presName="sibTrans" presStyleLbl="sibTrans2D1" presStyleIdx="0" presStyleCnt="0"/>
      <dgm:spPr/>
    </dgm:pt>
    <dgm:pt modelId="{5D3A3EA1-BCFB-4211-8E64-B3271026877A}" type="pres">
      <dgm:prSet presAssocID="{1F4E76DC-F691-471D-9D2A-5114511E7AE1}" presName="compNode" presStyleCnt="0"/>
      <dgm:spPr/>
    </dgm:pt>
    <dgm:pt modelId="{23CBE622-8C54-496F-A44A-4DCF76B82D7D}" type="pres">
      <dgm:prSet presAssocID="{1F4E76DC-F691-471D-9D2A-5114511E7AE1}" presName="iconBgRect" presStyleLbl="bgShp" presStyleIdx="6" presStyleCnt="7"/>
      <dgm:spPr/>
    </dgm:pt>
    <dgm:pt modelId="{F441BC49-4FBB-448E-A9DF-2CDA594ED7E4}" type="pres">
      <dgm:prSet presAssocID="{1F4E76DC-F691-471D-9D2A-5114511E7AE1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38996E1-3404-4986-8EFF-70738CB34AD3}" type="pres">
      <dgm:prSet presAssocID="{1F4E76DC-F691-471D-9D2A-5114511E7AE1}" presName="spaceRect" presStyleCnt="0"/>
      <dgm:spPr/>
    </dgm:pt>
    <dgm:pt modelId="{AEE79B6B-66BF-410D-A80D-57217758A836}" type="pres">
      <dgm:prSet presAssocID="{1F4E76DC-F691-471D-9D2A-5114511E7AE1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B2A95410-0845-4AFC-8B4D-88D8A89C2216}" type="presOf" srcId="{49149943-64EE-4B6F-A535-709264031E35}" destId="{E25BA612-9F6F-4D3F-B4C7-12F26C83D501}" srcOrd="0" destOrd="0" presId="urn:microsoft.com/office/officeart/2018/2/layout/IconCircleList"/>
    <dgm:cxn modelId="{172C751B-27C9-4FC7-B359-8778B6F3A4BA}" type="presOf" srcId="{B5B3CD32-2E1C-47AB-A5D0-651B5878DEA6}" destId="{A5B771CA-5881-4380-8D43-857A7CA02972}" srcOrd="0" destOrd="0" presId="urn:microsoft.com/office/officeart/2018/2/layout/IconCircleList"/>
    <dgm:cxn modelId="{74BEF32A-7955-47E9-98AD-0AA76F5182D7}" type="presOf" srcId="{CF35D7BC-B879-4348-A546-ED0921D731B8}" destId="{F38D351E-1258-44D8-B028-52C61F97152F}" srcOrd="0" destOrd="0" presId="urn:microsoft.com/office/officeart/2018/2/layout/IconCircleList"/>
    <dgm:cxn modelId="{487BAB37-5321-4656-84BB-05DCC4BF82F5}" srcId="{1EC098E5-D4C6-4808-89B2-584A0BB18209}" destId="{20C2E7ED-B701-4DA0-BA6E-DF2C0F93D553}" srcOrd="2" destOrd="0" parTransId="{BC2E2F5F-A9E8-416C-872A-2A7FBE9D2E3D}" sibTransId="{CF35D7BC-B879-4348-A546-ED0921D731B8}"/>
    <dgm:cxn modelId="{ACD8E746-550D-476A-9070-4A36ABA3D6AB}" srcId="{1EC098E5-D4C6-4808-89B2-584A0BB18209}" destId="{9F9899AA-F697-4977-9631-9072424573A5}" srcOrd="1" destOrd="0" parTransId="{C422FC01-C2F6-4DF3-BDB2-753D94BF2FE0}" sibTransId="{49149943-64EE-4B6F-A535-709264031E35}"/>
    <dgm:cxn modelId="{41E0F368-C81B-45F8-A317-CDC283E9AC5F}" type="presOf" srcId="{94269D94-3677-4040-980B-A97824CD297D}" destId="{240302C2-4F0E-4EE5-B8E4-18FDE6869EF2}" srcOrd="0" destOrd="0" presId="urn:microsoft.com/office/officeart/2018/2/layout/IconCircleList"/>
    <dgm:cxn modelId="{FCA7F869-526D-4E7B-B04B-37BF2C717938}" type="presOf" srcId="{754C556E-316E-4CA4-8B39-AD680F04029D}" destId="{24E76F2A-D4C3-48A3-A661-EEC3AC6C6BD6}" srcOrd="0" destOrd="0" presId="urn:microsoft.com/office/officeart/2018/2/layout/IconCircleList"/>
    <dgm:cxn modelId="{341FB56C-16BA-4AD7-BC8F-5F1524C0AB37}" srcId="{1EC098E5-D4C6-4808-89B2-584A0BB18209}" destId="{4C967F21-C0CC-4328-8B07-A0EFD7779902}" srcOrd="3" destOrd="0" parTransId="{A04F8904-B7B0-4F8D-B3D1-484F5A749922}" sibTransId="{B5B3CD32-2E1C-47AB-A5D0-651B5878DEA6}"/>
    <dgm:cxn modelId="{C3A5F870-6BF0-4970-8D2D-6EE6CCA68E16}" srcId="{1EC098E5-D4C6-4808-89B2-584A0BB18209}" destId="{D12871F3-D9A4-49B8-A0FF-4BE396B09C87}" srcOrd="0" destOrd="0" parTransId="{10BFE6BD-844E-4B99-852B-942646E30314}" sibTransId="{754C556E-316E-4CA4-8B39-AD680F04029D}"/>
    <dgm:cxn modelId="{FA4E6E7C-10DC-4C63-9BE1-647A34A81982}" srcId="{1EC098E5-D4C6-4808-89B2-584A0BB18209}" destId="{4F1BC46D-E41D-4B46-A431-5F71158CE46B}" srcOrd="4" destOrd="0" parTransId="{46D121DA-D416-4B91-A6EC-E64700A7DDFA}" sibTransId="{94269D94-3677-4040-980B-A97824CD297D}"/>
    <dgm:cxn modelId="{52605683-A1BE-4D93-A83F-62E852B02017}" srcId="{1EC098E5-D4C6-4808-89B2-584A0BB18209}" destId="{F33461BD-28AA-49DB-B694-39A927256F41}" srcOrd="5" destOrd="0" parTransId="{FC0AF85F-CDE6-48F7-8650-C78C9FAB0076}" sibTransId="{6E240410-4A2C-4AC2-811A-15F177D002BE}"/>
    <dgm:cxn modelId="{C0FCA187-4993-4F78-AC76-4B6BB198A716}" type="presOf" srcId="{D12871F3-D9A4-49B8-A0FF-4BE396B09C87}" destId="{01E82B97-18CB-4649-9509-958C4C01A6E9}" srcOrd="0" destOrd="0" presId="urn:microsoft.com/office/officeart/2018/2/layout/IconCircleList"/>
    <dgm:cxn modelId="{88B37D8A-4F6F-4720-B27A-1A849A96F13D}" type="presOf" srcId="{1F4E76DC-F691-471D-9D2A-5114511E7AE1}" destId="{AEE79B6B-66BF-410D-A80D-57217758A836}" srcOrd="0" destOrd="0" presId="urn:microsoft.com/office/officeart/2018/2/layout/IconCircleList"/>
    <dgm:cxn modelId="{85449491-1EA8-4EEB-8E23-9FA2B3D6BA2B}" srcId="{1EC098E5-D4C6-4808-89B2-584A0BB18209}" destId="{1F4E76DC-F691-471D-9D2A-5114511E7AE1}" srcOrd="6" destOrd="0" parTransId="{E2BA7D49-1D63-47AF-9EB7-96AFD993A176}" sibTransId="{8D93D523-426D-4044-B5E5-FAAFF157124E}"/>
    <dgm:cxn modelId="{DDAF0B98-3FC1-4105-84DD-10D914513517}" type="presOf" srcId="{20C2E7ED-B701-4DA0-BA6E-DF2C0F93D553}" destId="{0127434C-1DA2-468E-B45B-39ACFB7826AB}" srcOrd="0" destOrd="0" presId="urn:microsoft.com/office/officeart/2018/2/layout/IconCircleList"/>
    <dgm:cxn modelId="{BA5035BF-576D-423F-980B-D203E26EB39D}" type="presOf" srcId="{1EC098E5-D4C6-4808-89B2-584A0BB18209}" destId="{934B7BC8-7B94-4364-BDB0-D0588FB28116}" srcOrd="0" destOrd="0" presId="urn:microsoft.com/office/officeart/2018/2/layout/IconCircleList"/>
    <dgm:cxn modelId="{E8633CC4-8344-404C-A3F8-4FF87FD9F288}" type="presOf" srcId="{4F1BC46D-E41D-4B46-A431-5F71158CE46B}" destId="{0E44189A-4991-4750-86BA-47A344B96380}" srcOrd="0" destOrd="0" presId="urn:microsoft.com/office/officeart/2018/2/layout/IconCircleList"/>
    <dgm:cxn modelId="{12FE73C9-905D-4564-AD21-438FA2F816AA}" type="presOf" srcId="{F33461BD-28AA-49DB-B694-39A927256F41}" destId="{D5123452-2C8B-4165-95E6-77EF88D0FC99}" srcOrd="0" destOrd="0" presId="urn:microsoft.com/office/officeart/2018/2/layout/IconCircleList"/>
    <dgm:cxn modelId="{DC54D3E9-1D53-410C-B146-0D4CAA2F7A6D}" type="presOf" srcId="{9F9899AA-F697-4977-9631-9072424573A5}" destId="{F4F5B576-301F-4A8A-B0A7-67F3196C9643}" srcOrd="0" destOrd="0" presId="urn:microsoft.com/office/officeart/2018/2/layout/IconCircleList"/>
    <dgm:cxn modelId="{A522AEEE-C01C-4661-B115-62416FAA0713}" type="presOf" srcId="{6E240410-4A2C-4AC2-811A-15F177D002BE}" destId="{9525E95F-E1E1-42AE-88BE-27206D3BFD21}" srcOrd="0" destOrd="0" presId="urn:microsoft.com/office/officeart/2018/2/layout/IconCircleList"/>
    <dgm:cxn modelId="{77D7CEF4-372A-4987-A39B-25446BCC3054}" type="presOf" srcId="{4C967F21-C0CC-4328-8B07-A0EFD7779902}" destId="{2AAAD729-5E7F-49E1-AECA-3C0125A57481}" srcOrd="0" destOrd="0" presId="urn:microsoft.com/office/officeart/2018/2/layout/IconCircleList"/>
    <dgm:cxn modelId="{8A3CB487-A4EA-491C-8AD8-CB7070B0F10E}" type="presParOf" srcId="{934B7BC8-7B94-4364-BDB0-D0588FB28116}" destId="{8103660D-6A0E-4E8B-82E6-7B6FDB22B338}" srcOrd="0" destOrd="0" presId="urn:microsoft.com/office/officeart/2018/2/layout/IconCircleList"/>
    <dgm:cxn modelId="{D2A47E59-EC7F-48DC-B4C9-BE62C3E80F6A}" type="presParOf" srcId="{8103660D-6A0E-4E8B-82E6-7B6FDB22B338}" destId="{3139C339-A51E-45CD-A852-AD1DED34D70D}" srcOrd="0" destOrd="0" presId="urn:microsoft.com/office/officeart/2018/2/layout/IconCircleList"/>
    <dgm:cxn modelId="{89B14960-E31D-4446-96A9-88E93D782BBD}" type="presParOf" srcId="{3139C339-A51E-45CD-A852-AD1DED34D70D}" destId="{84AA28A5-9CCD-4F96-A97E-2519620CC885}" srcOrd="0" destOrd="0" presId="urn:microsoft.com/office/officeart/2018/2/layout/IconCircleList"/>
    <dgm:cxn modelId="{4D1C5395-1A18-4179-AC95-67AAE4C2A17B}" type="presParOf" srcId="{3139C339-A51E-45CD-A852-AD1DED34D70D}" destId="{85A84FB9-340C-414F-A591-2FA783610B84}" srcOrd="1" destOrd="0" presId="urn:microsoft.com/office/officeart/2018/2/layout/IconCircleList"/>
    <dgm:cxn modelId="{921D26A7-14DF-4653-8244-12A73E4FCD0B}" type="presParOf" srcId="{3139C339-A51E-45CD-A852-AD1DED34D70D}" destId="{015F72E8-8884-4F8C-BED6-62F61B381BDC}" srcOrd="2" destOrd="0" presId="urn:microsoft.com/office/officeart/2018/2/layout/IconCircleList"/>
    <dgm:cxn modelId="{BFA72950-4BCC-411F-9342-CD17F33406AD}" type="presParOf" srcId="{3139C339-A51E-45CD-A852-AD1DED34D70D}" destId="{01E82B97-18CB-4649-9509-958C4C01A6E9}" srcOrd="3" destOrd="0" presId="urn:microsoft.com/office/officeart/2018/2/layout/IconCircleList"/>
    <dgm:cxn modelId="{7CC1BD3F-70CA-465A-8F75-BF9F7777D2DB}" type="presParOf" srcId="{8103660D-6A0E-4E8B-82E6-7B6FDB22B338}" destId="{24E76F2A-D4C3-48A3-A661-EEC3AC6C6BD6}" srcOrd="1" destOrd="0" presId="urn:microsoft.com/office/officeart/2018/2/layout/IconCircleList"/>
    <dgm:cxn modelId="{40BD36C8-F455-4062-94EE-178AEA36D613}" type="presParOf" srcId="{8103660D-6A0E-4E8B-82E6-7B6FDB22B338}" destId="{59E546E1-4E73-4288-A9C3-4AD6C1F61B15}" srcOrd="2" destOrd="0" presId="urn:microsoft.com/office/officeart/2018/2/layout/IconCircleList"/>
    <dgm:cxn modelId="{5C657A2E-75CA-4F12-92E5-A190175CDDC7}" type="presParOf" srcId="{59E546E1-4E73-4288-A9C3-4AD6C1F61B15}" destId="{05D5B4B3-619D-4077-95B9-73BC093FEE7C}" srcOrd="0" destOrd="0" presId="urn:microsoft.com/office/officeart/2018/2/layout/IconCircleList"/>
    <dgm:cxn modelId="{66288FB0-05C0-4D8E-9B4C-9EDE87AAB264}" type="presParOf" srcId="{59E546E1-4E73-4288-A9C3-4AD6C1F61B15}" destId="{99186471-991A-4B3D-B582-88DD4B93EC17}" srcOrd="1" destOrd="0" presId="urn:microsoft.com/office/officeart/2018/2/layout/IconCircleList"/>
    <dgm:cxn modelId="{41E3966F-986A-47A9-BA26-EF390356C8B2}" type="presParOf" srcId="{59E546E1-4E73-4288-A9C3-4AD6C1F61B15}" destId="{00763379-4F5A-4934-AF7F-78AC37D208A5}" srcOrd="2" destOrd="0" presId="urn:microsoft.com/office/officeart/2018/2/layout/IconCircleList"/>
    <dgm:cxn modelId="{01291C90-B5A3-435C-8EED-8D2E5D8A2C15}" type="presParOf" srcId="{59E546E1-4E73-4288-A9C3-4AD6C1F61B15}" destId="{F4F5B576-301F-4A8A-B0A7-67F3196C9643}" srcOrd="3" destOrd="0" presId="urn:microsoft.com/office/officeart/2018/2/layout/IconCircleList"/>
    <dgm:cxn modelId="{9E454E0B-D4FC-453A-B788-84ABB01E42DB}" type="presParOf" srcId="{8103660D-6A0E-4E8B-82E6-7B6FDB22B338}" destId="{E25BA612-9F6F-4D3F-B4C7-12F26C83D501}" srcOrd="3" destOrd="0" presId="urn:microsoft.com/office/officeart/2018/2/layout/IconCircleList"/>
    <dgm:cxn modelId="{06216331-A617-4FE9-AC4D-53D5DEAB2D76}" type="presParOf" srcId="{8103660D-6A0E-4E8B-82E6-7B6FDB22B338}" destId="{175699DA-3047-407C-BB87-030A9DD3FE3E}" srcOrd="4" destOrd="0" presId="urn:microsoft.com/office/officeart/2018/2/layout/IconCircleList"/>
    <dgm:cxn modelId="{216555E1-557C-438C-A8B4-B5F71777F456}" type="presParOf" srcId="{175699DA-3047-407C-BB87-030A9DD3FE3E}" destId="{272BA0EE-5F57-445A-8C13-49F33711EB57}" srcOrd="0" destOrd="0" presId="urn:microsoft.com/office/officeart/2018/2/layout/IconCircleList"/>
    <dgm:cxn modelId="{38EF6A69-4F13-4B24-8360-A0F04511E30A}" type="presParOf" srcId="{175699DA-3047-407C-BB87-030A9DD3FE3E}" destId="{C702ACDB-24B8-402C-B703-7A68FF8CCA13}" srcOrd="1" destOrd="0" presId="urn:microsoft.com/office/officeart/2018/2/layout/IconCircleList"/>
    <dgm:cxn modelId="{5C341324-152C-44ED-A972-6D592E8B31D5}" type="presParOf" srcId="{175699DA-3047-407C-BB87-030A9DD3FE3E}" destId="{F1225852-3321-4C5F-BECC-D6554094B1CB}" srcOrd="2" destOrd="0" presId="urn:microsoft.com/office/officeart/2018/2/layout/IconCircleList"/>
    <dgm:cxn modelId="{5F5D14BD-7A46-433D-94D5-8E904AAFD0D5}" type="presParOf" srcId="{175699DA-3047-407C-BB87-030A9DD3FE3E}" destId="{0127434C-1DA2-468E-B45B-39ACFB7826AB}" srcOrd="3" destOrd="0" presId="urn:microsoft.com/office/officeart/2018/2/layout/IconCircleList"/>
    <dgm:cxn modelId="{6E6A3F9D-CF60-4C32-B471-9604BEFD5E8C}" type="presParOf" srcId="{8103660D-6A0E-4E8B-82E6-7B6FDB22B338}" destId="{F38D351E-1258-44D8-B028-52C61F97152F}" srcOrd="5" destOrd="0" presId="urn:microsoft.com/office/officeart/2018/2/layout/IconCircleList"/>
    <dgm:cxn modelId="{8633FB73-9973-4F2C-A758-9F4986C3E9F9}" type="presParOf" srcId="{8103660D-6A0E-4E8B-82E6-7B6FDB22B338}" destId="{B99A53F9-51E6-4899-912D-B2FAC263F869}" srcOrd="6" destOrd="0" presId="urn:microsoft.com/office/officeart/2018/2/layout/IconCircleList"/>
    <dgm:cxn modelId="{275DC603-5AA7-4EF4-BDD5-51F84AA8D082}" type="presParOf" srcId="{B99A53F9-51E6-4899-912D-B2FAC263F869}" destId="{24725001-9530-47E9-9362-945F9A59BD49}" srcOrd="0" destOrd="0" presId="urn:microsoft.com/office/officeart/2018/2/layout/IconCircleList"/>
    <dgm:cxn modelId="{A1E5A6D4-1222-477D-A29D-798DD1B3ECFE}" type="presParOf" srcId="{B99A53F9-51E6-4899-912D-B2FAC263F869}" destId="{D1801755-DD2E-4C89-B6F9-D69E05FB7026}" srcOrd="1" destOrd="0" presId="urn:microsoft.com/office/officeart/2018/2/layout/IconCircleList"/>
    <dgm:cxn modelId="{45A11F9E-FE0C-48B4-A2FA-A259C25BC1A3}" type="presParOf" srcId="{B99A53F9-51E6-4899-912D-B2FAC263F869}" destId="{B2046398-0164-4A9D-923C-F9F6DCB5FE96}" srcOrd="2" destOrd="0" presId="urn:microsoft.com/office/officeart/2018/2/layout/IconCircleList"/>
    <dgm:cxn modelId="{A9F98D3A-08F8-4A19-89BD-C60D152CF0F1}" type="presParOf" srcId="{B99A53F9-51E6-4899-912D-B2FAC263F869}" destId="{2AAAD729-5E7F-49E1-AECA-3C0125A57481}" srcOrd="3" destOrd="0" presId="urn:microsoft.com/office/officeart/2018/2/layout/IconCircleList"/>
    <dgm:cxn modelId="{3AE3CB41-FA36-47E1-878D-3BF83E6126FF}" type="presParOf" srcId="{8103660D-6A0E-4E8B-82E6-7B6FDB22B338}" destId="{A5B771CA-5881-4380-8D43-857A7CA02972}" srcOrd="7" destOrd="0" presId="urn:microsoft.com/office/officeart/2018/2/layout/IconCircleList"/>
    <dgm:cxn modelId="{61BF7168-6610-418D-97D8-FE413DB3A9B3}" type="presParOf" srcId="{8103660D-6A0E-4E8B-82E6-7B6FDB22B338}" destId="{73FB0665-5FB0-4886-AD6D-4901A231F0A9}" srcOrd="8" destOrd="0" presId="urn:microsoft.com/office/officeart/2018/2/layout/IconCircleList"/>
    <dgm:cxn modelId="{FE3FF532-2224-4200-9DCD-596D5E5DCDE7}" type="presParOf" srcId="{73FB0665-5FB0-4886-AD6D-4901A231F0A9}" destId="{64299EA5-98A8-4596-9E93-1FC4DB3AA422}" srcOrd="0" destOrd="0" presId="urn:microsoft.com/office/officeart/2018/2/layout/IconCircleList"/>
    <dgm:cxn modelId="{40A0027E-C240-4D3E-A07F-D25FC0B366B9}" type="presParOf" srcId="{73FB0665-5FB0-4886-AD6D-4901A231F0A9}" destId="{A036098E-A86B-49AE-988D-E2B692FC7C44}" srcOrd="1" destOrd="0" presId="urn:microsoft.com/office/officeart/2018/2/layout/IconCircleList"/>
    <dgm:cxn modelId="{FD9C98B6-4683-4633-9565-C5108E7F92C0}" type="presParOf" srcId="{73FB0665-5FB0-4886-AD6D-4901A231F0A9}" destId="{E81E232E-DA36-4179-B97D-6F56806D9B44}" srcOrd="2" destOrd="0" presId="urn:microsoft.com/office/officeart/2018/2/layout/IconCircleList"/>
    <dgm:cxn modelId="{ECB3D49A-9060-4367-BAA5-68B588FDED06}" type="presParOf" srcId="{73FB0665-5FB0-4886-AD6D-4901A231F0A9}" destId="{0E44189A-4991-4750-86BA-47A344B96380}" srcOrd="3" destOrd="0" presId="urn:microsoft.com/office/officeart/2018/2/layout/IconCircleList"/>
    <dgm:cxn modelId="{CC08CF0C-EC7C-4DCF-BC48-E92AA2946180}" type="presParOf" srcId="{8103660D-6A0E-4E8B-82E6-7B6FDB22B338}" destId="{240302C2-4F0E-4EE5-B8E4-18FDE6869EF2}" srcOrd="9" destOrd="0" presId="urn:microsoft.com/office/officeart/2018/2/layout/IconCircleList"/>
    <dgm:cxn modelId="{D543F743-1468-4EA9-9270-A5B672DB98E4}" type="presParOf" srcId="{8103660D-6A0E-4E8B-82E6-7B6FDB22B338}" destId="{485F22FD-085F-4496-AC2D-8AE087D40DF1}" srcOrd="10" destOrd="0" presId="urn:microsoft.com/office/officeart/2018/2/layout/IconCircleList"/>
    <dgm:cxn modelId="{8DBE843F-D2FF-444E-B83A-D2C011CE86A3}" type="presParOf" srcId="{485F22FD-085F-4496-AC2D-8AE087D40DF1}" destId="{55BA86E9-385A-4C96-9C71-1C3F0275F05C}" srcOrd="0" destOrd="0" presId="urn:microsoft.com/office/officeart/2018/2/layout/IconCircleList"/>
    <dgm:cxn modelId="{C8D26A9A-8290-46A3-9E61-A8FBF7BB9BB7}" type="presParOf" srcId="{485F22FD-085F-4496-AC2D-8AE087D40DF1}" destId="{A3DBBD91-10F3-4329-B84B-7C4ABEE134F1}" srcOrd="1" destOrd="0" presId="urn:microsoft.com/office/officeart/2018/2/layout/IconCircleList"/>
    <dgm:cxn modelId="{A43B00EC-5F9D-44A8-8579-7734A9472ABB}" type="presParOf" srcId="{485F22FD-085F-4496-AC2D-8AE087D40DF1}" destId="{7E42973D-E58D-44CA-A120-02B4B7B3B9E7}" srcOrd="2" destOrd="0" presId="urn:microsoft.com/office/officeart/2018/2/layout/IconCircleList"/>
    <dgm:cxn modelId="{E0246242-AAA0-41A3-BEC4-0D2FAEA42F92}" type="presParOf" srcId="{485F22FD-085F-4496-AC2D-8AE087D40DF1}" destId="{D5123452-2C8B-4165-95E6-77EF88D0FC99}" srcOrd="3" destOrd="0" presId="urn:microsoft.com/office/officeart/2018/2/layout/IconCircleList"/>
    <dgm:cxn modelId="{8FF18F26-7E9A-4AE8-BE92-3180A99D0D45}" type="presParOf" srcId="{8103660D-6A0E-4E8B-82E6-7B6FDB22B338}" destId="{9525E95F-E1E1-42AE-88BE-27206D3BFD21}" srcOrd="11" destOrd="0" presId="urn:microsoft.com/office/officeart/2018/2/layout/IconCircleList"/>
    <dgm:cxn modelId="{C89F476A-BC7B-4BF5-9B72-480B43D76ED8}" type="presParOf" srcId="{8103660D-6A0E-4E8B-82E6-7B6FDB22B338}" destId="{5D3A3EA1-BCFB-4211-8E64-B3271026877A}" srcOrd="12" destOrd="0" presId="urn:microsoft.com/office/officeart/2018/2/layout/IconCircleList"/>
    <dgm:cxn modelId="{6C0D0BA3-05CC-4D6C-9F3B-E464A4FCB9EB}" type="presParOf" srcId="{5D3A3EA1-BCFB-4211-8E64-B3271026877A}" destId="{23CBE622-8C54-496F-A44A-4DCF76B82D7D}" srcOrd="0" destOrd="0" presId="urn:microsoft.com/office/officeart/2018/2/layout/IconCircleList"/>
    <dgm:cxn modelId="{B6BD1263-B897-4864-8607-1FA18E726DBD}" type="presParOf" srcId="{5D3A3EA1-BCFB-4211-8E64-B3271026877A}" destId="{F441BC49-4FBB-448E-A9DF-2CDA594ED7E4}" srcOrd="1" destOrd="0" presId="urn:microsoft.com/office/officeart/2018/2/layout/IconCircleList"/>
    <dgm:cxn modelId="{D43562A8-C800-4C51-805E-3BAAED6A3ECF}" type="presParOf" srcId="{5D3A3EA1-BCFB-4211-8E64-B3271026877A}" destId="{A38996E1-3404-4986-8EFF-70738CB34AD3}" srcOrd="2" destOrd="0" presId="urn:microsoft.com/office/officeart/2018/2/layout/IconCircleList"/>
    <dgm:cxn modelId="{114DE87A-8556-48F5-9311-AA763E5A2BB5}" type="presParOf" srcId="{5D3A3EA1-BCFB-4211-8E64-B3271026877A}" destId="{AEE79B6B-66BF-410D-A80D-57217758A83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B71457-88FC-46FC-A97C-C7C0CDD2630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608492-77A1-42A7-9EAD-DA5923C30B1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Vetting sub-committee meetings were conducted in grade-level bands K-2; 3-5; 6-8</a:t>
          </a:r>
        </a:p>
      </dgm:t>
    </dgm:pt>
    <dgm:pt modelId="{6573E7F0-C8BC-4BDA-ADCF-CC2630615F37}" type="parTrans" cxnId="{DFE6B1DB-CEA5-4BE2-ACA7-30B6EC7040FE}">
      <dgm:prSet/>
      <dgm:spPr/>
      <dgm:t>
        <a:bodyPr/>
        <a:lstStyle/>
        <a:p>
          <a:endParaRPr lang="en-US"/>
        </a:p>
      </dgm:t>
    </dgm:pt>
    <dgm:pt modelId="{453E6816-708E-4D19-97F7-5DFE0ECFF109}" type="sibTrans" cxnId="{DFE6B1DB-CEA5-4BE2-ACA7-30B6EC7040FE}">
      <dgm:prSet/>
      <dgm:spPr/>
      <dgm:t>
        <a:bodyPr/>
        <a:lstStyle/>
        <a:p>
          <a:endParaRPr lang="en-US"/>
        </a:p>
      </dgm:t>
    </dgm:pt>
    <dgm:pt modelId="{7B7DB91E-AB44-4109-8C16-E447737FA4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Teams utilized the Ed Reports scoring scale</a:t>
          </a:r>
        </a:p>
      </dgm:t>
    </dgm:pt>
    <dgm:pt modelId="{5DC3DE1D-B99A-427D-9DA2-3250ED27BC42}" type="parTrans" cxnId="{D153BAC5-659E-41F0-B0F9-5519772F18F6}">
      <dgm:prSet/>
      <dgm:spPr/>
      <dgm:t>
        <a:bodyPr/>
        <a:lstStyle/>
        <a:p>
          <a:endParaRPr lang="en-US"/>
        </a:p>
      </dgm:t>
    </dgm:pt>
    <dgm:pt modelId="{4329E7A5-CB62-421C-986F-E2A4E9E35345}" type="sibTrans" cxnId="{D153BAC5-659E-41F0-B0F9-5519772F18F6}">
      <dgm:prSet/>
      <dgm:spPr/>
      <dgm:t>
        <a:bodyPr/>
        <a:lstStyle/>
        <a:p>
          <a:endParaRPr lang="en-US"/>
        </a:p>
      </dgm:t>
    </dgm:pt>
    <dgm:pt modelId="{0F368413-457D-4C61-882F-D3137BEE3E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Criteria is present = 3</a:t>
          </a:r>
        </a:p>
      </dgm:t>
    </dgm:pt>
    <dgm:pt modelId="{4AE0DC57-B82E-47F1-A41D-60A6A89A57C5}" type="parTrans" cxnId="{B229A868-C2DA-47F0-8C92-D06FD45357DD}">
      <dgm:prSet/>
      <dgm:spPr/>
      <dgm:t>
        <a:bodyPr/>
        <a:lstStyle/>
        <a:p>
          <a:endParaRPr lang="en-US"/>
        </a:p>
      </dgm:t>
    </dgm:pt>
    <dgm:pt modelId="{58F1DFEC-BF72-4DDB-9F6D-6454501EE066}" type="sibTrans" cxnId="{B229A868-C2DA-47F0-8C92-D06FD45357DD}">
      <dgm:prSet/>
      <dgm:spPr/>
      <dgm:t>
        <a:bodyPr/>
        <a:lstStyle/>
        <a:p>
          <a:endParaRPr lang="en-US"/>
        </a:p>
      </dgm:t>
    </dgm:pt>
    <dgm:pt modelId="{762AA0D9-78B9-45CE-AF2E-28797338D6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Criteria is partially present = 1</a:t>
          </a:r>
        </a:p>
      </dgm:t>
    </dgm:pt>
    <dgm:pt modelId="{AF99D460-680D-458C-93ED-D88746C4C4C5}" type="parTrans" cxnId="{11EF6A39-C323-49B0-999D-205FAF75DBEF}">
      <dgm:prSet/>
      <dgm:spPr/>
      <dgm:t>
        <a:bodyPr/>
        <a:lstStyle/>
        <a:p>
          <a:endParaRPr lang="en-US"/>
        </a:p>
      </dgm:t>
    </dgm:pt>
    <dgm:pt modelId="{67E93D8F-0F47-4D75-83D3-B0ED687BAC77}" type="sibTrans" cxnId="{11EF6A39-C323-49B0-999D-205FAF75DBEF}">
      <dgm:prSet/>
      <dgm:spPr/>
      <dgm:t>
        <a:bodyPr/>
        <a:lstStyle/>
        <a:p>
          <a:endParaRPr lang="en-US"/>
        </a:p>
      </dgm:t>
    </dgm:pt>
    <dgm:pt modelId="{42BABB2E-B2C8-4FA4-9F90-A8039BF41D5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Criteria is not present = 0</a:t>
          </a:r>
        </a:p>
      </dgm:t>
    </dgm:pt>
    <dgm:pt modelId="{623E0A50-E30F-461E-9EA6-1F545ABB4726}" type="parTrans" cxnId="{3098CE10-21D9-4B3B-BDCA-10A4AF6CB9F6}">
      <dgm:prSet/>
      <dgm:spPr/>
      <dgm:t>
        <a:bodyPr/>
        <a:lstStyle/>
        <a:p>
          <a:endParaRPr lang="en-US"/>
        </a:p>
      </dgm:t>
    </dgm:pt>
    <dgm:pt modelId="{987D847D-3947-44BB-B7A0-F2992FBADEB7}" type="sibTrans" cxnId="{3098CE10-21D9-4B3B-BDCA-10A4AF6CB9F6}">
      <dgm:prSet/>
      <dgm:spPr/>
      <dgm:t>
        <a:bodyPr/>
        <a:lstStyle/>
        <a:p>
          <a:endParaRPr lang="en-US"/>
        </a:p>
      </dgm:t>
    </dgm:pt>
    <dgm:pt modelId="{45E342A1-BD1E-427D-A4A6-A3C3900982A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Instructional materials were rated individually by each grade level</a:t>
          </a:r>
        </a:p>
      </dgm:t>
    </dgm:pt>
    <dgm:pt modelId="{ADD85251-3902-4C6C-A20F-DCFA21E51A89}" type="parTrans" cxnId="{C3461DD2-2260-4B1C-87A7-FE42E004950B}">
      <dgm:prSet/>
      <dgm:spPr/>
      <dgm:t>
        <a:bodyPr/>
        <a:lstStyle/>
        <a:p>
          <a:endParaRPr lang="en-US"/>
        </a:p>
      </dgm:t>
    </dgm:pt>
    <dgm:pt modelId="{A79B7C93-918B-457B-AEA1-F8D3735F923A}" type="sibTrans" cxnId="{C3461DD2-2260-4B1C-87A7-FE42E004950B}">
      <dgm:prSet/>
      <dgm:spPr/>
      <dgm:t>
        <a:bodyPr/>
        <a:lstStyle/>
        <a:p>
          <a:endParaRPr lang="en-US"/>
        </a:p>
      </dgm:t>
    </dgm:pt>
    <dgm:pt modelId="{B6D592BA-C451-41ED-B107-DFD481E802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Final score for each program is the average of the individual grade level ratings</a:t>
          </a:r>
        </a:p>
      </dgm:t>
    </dgm:pt>
    <dgm:pt modelId="{1BFDF230-5C60-4AF9-AEFF-1B016492A398}" type="parTrans" cxnId="{1BDE2244-ECD7-40FA-9785-070A0640FC74}">
      <dgm:prSet/>
      <dgm:spPr/>
      <dgm:t>
        <a:bodyPr/>
        <a:lstStyle/>
        <a:p>
          <a:endParaRPr lang="en-US"/>
        </a:p>
      </dgm:t>
    </dgm:pt>
    <dgm:pt modelId="{26E614BB-447D-498E-AC6D-10C3CACD338F}" type="sibTrans" cxnId="{1BDE2244-ECD7-40FA-9785-070A0640FC74}">
      <dgm:prSet/>
      <dgm:spPr/>
      <dgm:t>
        <a:bodyPr/>
        <a:lstStyle/>
        <a:p>
          <a:endParaRPr lang="en-US"/>
        </a:p>
      </dgm:t>
    </dgm:pt>
    <dgm:pt modelId="{FBF0689F-7607-43BF-82DD-C02C5CDC817A}" type="pres">
      <dgm:prSet presAssocID="{42B71457-88FC-46FC-A97C-C7C0CDD26306}" presName="root" presStyleCnt="0">
        <dgm:presLayoutVars>
          <dgm:dir/>
          <dgm:resizeHandles val="exact"/>
        </dgm:presLayoutVars>
      </dgm:prSet>
      <dgm:spPr/>
    </dgm:pt>
    <dgm:pt modelId="{2541991D-07E0-4514-975B-00867EAFAA97}" type="pres">
      <dgm:prSet presAssocID="{15608492-77A1-42A7-9EAD-DA5923C30B1E}" presName="compNode" presStyleCnt="0"/>
      <dgm:spPr/>
    </dgm:pt>
    <dgm:pt modelId="{30C0B27E-4C22-49B5-8FE1-936570328ECD}" type="pres">
      <dgm:prSet presAssocID="{15608492-77A1-42A7-9EAD-DA5923C30B1E}" presName="bgRect" presStyleLbl="bgShp" presStyleIdx="0" presStyleCnt="4"/>
      <dgm:spPr/>
    </dgm:pt>
    <dgm:pt modelId="{4F9DC2CF-A9DD-44D4-9E20-7106B869BA8E}" type="pres">
      <dgm:prSet presAssocID="{15608492-77A1-42A7-9EAD-DA5923C30B1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eterinarian"/>
        </a:ext>
      </dgm:extLst>
    </dgm:pt>
    <dgm:pt modelId="{24D32299-C6F1-4D2A-82A1-53F11A955202}" type="pres">
      <dgm:prSet presAssocID="{15608492-77A1-42A7-9EAD-DA5923C30B1E}" presName="spaceRect" presStyleCnt="0"/>
      <dgm:spPr/>
    </dgm:pt>
    <dgm:pt modelId="{7406F544-CC05-48FF-912E-6068DFD38FCF}" type="pres">
      <dgm:prSet presAssocID="{15608492-77A1-42A7-9EAD-DA5923C30B1E}" presName="parTx" presStyleLbl="revTx" presStyleIdx="0" presStyleCnt="5">
        <dgm:presLayoutVars>
          <dgm:chMax val="0"/>
          <dgm:chPref val="0"/>
        </dgm:presLayoutVars>
      </dgm:prSet>
      <dgm:spPr/>
    </dgm:pt>
    <dgm:pt modelId="{5C8C60BB-8491-49F8-8B13-C283A58F6439}" type="pres">
      <dgm:prSet presAssocID="{453E6816-708E-4D19-97F7-5DFE0ECFF109}" presName="sibTrans" presStyleCnt="0"/>
      <dgm:spPr/>
    </dgm:pt>
    <dgm:pt modelId="{01D1B70D-2CB7-4CB9-9D53-A5F8D458998E}" type="pres">
      <dgm:prSet presAssocID="{7B7DB91E-AB44-4109-8C16-E447737FA45A}" presName="compNode" presStyleCnt="0"/>
      <dgm:spPr/>
    </dgm:pt>
    <dgm:pt modelId="{C99B8ED9-F59C-4FFC-AA87-0F589C816321}" type="pres">
      <dgm:prSet presAssocID="{7B7DB91E-AB44-4109-8C16-E447737FA45A}" presName="bgRect" presStyleLbl="bgShp" presStyleIdx="1" presStyleCnt="4"/>
      <dgm:spPr/>
    </dgm:pt>
    <dgm:pt modelId="{1B1186A3-42CD-44A0-8449-3FFB4A01D2B8}" type="pres">
      <dgm:prSet presAssocID="{7B7DB91E-AB44-4109-8C16-E447737FA45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8ABB714-0C9E-474B-950D-B98E5BFAFE79}" type="pres">
      <dgm:prSet presAssocID="{7B7DB91E-AB44-4109-8C16-E447737FA45A}" presName="spaceRect" presStyleCnt="0"/>
      <dgm:spPr/>
    </dgm:pt>
    <dgm:pt modelId="{0CD752C6-1CE0-4327-8456-08990824ACCB}" type="pres">
      <dgm:prSet presAssocID="{7B7DB91E-AB44-4109-8C16-E447737FA45A}" presName="parTx" presStyleLbl="revTx" presStyleIdx="1" presStyleCnt="5">
        <dgm:presLayoutVars>
          <dgm:chMax val="0"/>
          <dgm:chPref val="0"/>
        </dgm:presLayoutVars>
      </dgm:prSet>
      <dgm:spPr/>
    </dgm:pt>
    <dgm:pt modelId="{A0585393-02A4-468A-9822-4EA718F7070F}" type="pres">
      <dgm:prSet presAssocID="{7B7DB91E-AB44-4109-8C16-E447737FA45A}" presName="desTx" presStyleLbl="revTx" presStyleIdx="2" presStyleCnt="5">
        <dgm:presLayoutVars/>
      </dgm:prSet>
      <dgm:spPr/>
    </dgm:pt>
    <dgm:pt modelId="{9D6445EF-A322-4473-9AEE-064246D9158C}" type="pres">
      <dgm:prSet presAssocID="{4329E7A5-CB62-421C-986F-E2A4E9E35345}" presName="sibTrans" presStyleCnt="0"/>
      <dgm:spPr/>
    </dgm:pt>
    <dgm:pt modelId="{A35E633C-0C4F-447A-B591-CA1ADE871E78}" type="pres">
      <dgm:prSet presAssocID="{45E342A1-BD1E-427D-A4A6-A3C3900982A8}" presName="compNode" presStyleCnt="0"/>
      <dgm:spPr/>
    </dgm:pt>
    <dgm:pt modelId="{936EFE91-4394-44DA-BFB8-82EDBD9E5A09}" type="pres">
      <dgm:prSet presAssocID="{45E342A1-BD1E-427D-A4A6-A3C3900982A8}" presName="bgRect" presStyleLbl="bgShp" presStyleIdx="2" presStyleCnt="4"/>
      <dgm:spPr/>
    </dgm:pt>
    <dgm:pt modelId="{4ECEB8AF-4C1C-4EAE-8C52-359A2921CC4A}" type="pres">
      <dgm:prSet presAssocID="{45E342A1-BD1E-427D-A4A6-A3C3900982A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6D8D054A-05DD-46FF-B9D0-C537083FF182}" type="pres">
      <dgm:prSet presAssocID="{45E342A1-BD1E-427D-A4A6-A3C3900982A8}" presName="spaceRect" presStyleCnt="0"/>
      <dgm:spPr/>
    </dgm:pt>
    <dgm:pt modelId="{16959D76-CB37-4AE2-9D4E-263A72F1AB87}" type="pres">
      <dgm:prSet presAssocID="{45E342A1-BD1E-427D-A4A6-A3C3900982A8}" presName="parTx" presStyleLbl="revTx" presStyleIdx="3" presStyleCnt="5">
        <dgm:presLayoutVars>
          <dgm:chMax val="0"/>
          <dgm:chPref val="0"/>
        </dgm:presLayoutVars>
      </dgm:prSet>
      <dgm:spPr/>
    </dgm:pt>
    <dgm:pt modelId="{B3D1521C-DB30-4D7C-B814-4A1F10454EDA}" type="pres">
      <dgm:prSet presAssocID="{A79B7C93-918B-457B-AEA1-F8D3735F923A}" presName="sibTrans" presStyleCnt="0"/>
      <dgm:spPr/>
    </dgm:pt>
    <dgm:pt modelId="{59A11384-2297-43ED-ABCE-3539A4C09888}" type="pres">
      <dgm:prSet presAssocID="{B6D592BA-C451-41ED-B107-DFD481E802EE}" presName="compNode" presStyleCnt="0"/>
      <dgm:spPr/>
    </dgm:pt>
    <dgm:pt modelId="{B44AA35A-4C77-462F-9915-FECDADFBF83E}" type="pres">
      <dgm:prSet presAssocID="{B6D592BA-C451-41ED-B107-DFD481E802EE}" presName="bgRect" presStyleLbl="bgShp" presStyleIdx="3" presStyleCnt="4"/>
      <dgm:spPr/>
    </dgm:pt>
    <dgm:pt modelId="{D772928C-5B8C-4558-A4A3-86888785F076}" type="pres">
      <dgm:prSet presAssocID="{B6D592BA-C451-41ED-B107-DFD481E802E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r"/>
        </a:ext>
      </dgm:extLst>
    </dgm:pt>
    <dgm:pt modelId="{5B231F39-E81D-4405-AE33-6068F5313657}" type="pres">
      <dgm:prSet presAssocID="{B6D592BA-C451-41ED-B107-DFD481E802EE}" presName="spaceRect" presStyleCnt="0"/>
      <dgm:spPr/>
    </dgm:pt>
    <dgm:pt modelId="{4DA24F54-29AC-4F94-A899-79BC1B43EC7B}" type="pres">
      <dgm:prSet presAssocID="{B6D592BA-C451-41ED-B107-DFD481E802E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832B207-C83B-4A94-82CD-882D477C5D9D}" type="presOf" srcId="{762AA0D9-78B9-45CE-AF2E-28797338D6E8}" destId="{A0585393-02A4-468A-9822-4EA718F7070F}" srcOrd="0" destOrd="1" presId="urn:microsoft.com/office/officeart/2018/2/layout/IconVerticalSolidList"/>
    <dgm:cxn modelId="{3098CE10-21D9-4B3B-BDCA-10A4AF6CB9F6}" srcId="{7B7DB91E-AB44-4109-8C16-E447737FA45A}" destId="{42BABB2E-B2C8-4FA4-9F90-A8039BF41D56}" srcOrd="2" destOrd="0" parTransId="{623E0A50-E30F-461E-9EA6-1F545ABB4726}" sibTransId="{987D847D-3947-44BB-B7A0-F2992FBADEB7}"/>
    <dgm:cxn modelId="{B5B07F22-DA25-4ABD-A4E3-E71D476F7F50}" type="presOf" srcId="{B6D592BA-C451-41ED-B107-DFD481E802EE}" destId="{4DA24F54-29AC-4F94-A899-79BC1B43EC7B}" srcOrd="0" destOrd="0" presId="urn:microsoft.com/office/officeart/2018/2/layout/IconVerticalSolidList"/>
    <dgm:cxn modelId="{11EF6A39-C323-49B0-999D-205FAF75DBEF}" srcId="{7B7DB91E-AB44-4109-8C16-E447737FA45A}" destId="{762AA0D9-78B9-45CE-AF2E-28797338D6E8}" srcOrd="1" destOrd="0" parTransId="{AF99D460-680D-458C-93ED-D88746C4C4C5}" sibTransId="{67E93D8F-0F47-4D75-83D3-B0ED687BAC77}"/>
    <dgm:cxn modelId="{6F237B41-E521-43CF-A484-3BA226189AD6}" type="presOf" srcId="{42BABB2E-B2C8-4FA4-9F90-A8039BF41D56}" destId="{A0585393-02A4-468A-9822-4EA718F7070F}" srcOrd="0" destOrd="2" presId="urn:microsoft.com/office/officeart/2018/2/layout/IconVerticalSolidList"/>
    <dgm:cxn modelId="{BCC3B341-7FB0-4A63-AD78-36DCE5500283}" type="presOf" srcId="{0F368413-457D-4C61-882F-D3137BEE3EC1}" destId="{A0585393-02A4-468A-9822-4EA718F7070F}" srcOrd="0" destOrd="0" presId="urn:microsoft.com/office/officeart/2018/2/layout/IconVerticalSolidList"/>
    <dgm:cxn modelId="{1BDE2244-ECD7-40FA-9785-070A0640FC74}" srcId="{42B71457-88FC-46FC-A97C-C7C0CDD26306}" destId="{B6D592BA-C451-41ED-B107-DFD481E802EE}" srcOrd="3" destOrd="0" parTransId="{1BFDF230-5C60-4AF9-AEFF-1B016492A398}" sibTransId="{26E614BB-447D-498E-AC6D-10C3CACD338F}"/>
    <dgm:cxn modelId="{42AF634D-7B3F-4A8F-B324-58F57DC4E4CD}" type="presOf" srcId="{15608492-77A1-42A7-9EAD-DA5923C30B1E}" destId="{7406F544-CC05-48FF-912E-6068DFD38FCF}" srcOrd="0" destOrd="0" presId="urn:microsoft.com/office/officeart/2018/2/layout/IconVerticalSolidList"/>
    <dgm:cxn modelId="{B229A868-C2DA-47F0-8C92-D06FD45357DD}" srcId="{7B7DB91E-AB44-4109-8C16-E447737FA45A}" destId="{0F368413-457D-4C61-882F-D3137BEE3EC1}" srcOrd="0" destOrd="0" parTransId="{4AE0DC57-B82E-47F1-A41D-60A6A89A57C5}" sibTransId="{58F1DFEC-BF72-4DDB-9F6D-6454501EE066}"/>
    <dgm:cxn modelId="{CB91DD6B-8EC8-409A-9A16-BF1EE0A83989}" type="presOf" srcId="{7B7DB91E-AB44-4109-8C16-E447737FA45A}" destId="{0CD752C6-1CE0-4327-8456-08990824ACCB}" srcOrd="0" destOrd="0" presId="urn:microsoft.com/office/officeart/2018/2/layout/IconVerticalSolidList"/>
    <dgm:cxn modelId="{661BCB9A-919A-41FD-A218-B702C0BB5275}" type="presOf" srcId="{45E342A1-BD1E-427D-A4A6-A3C3900982A8}" destId="{16959D76-CB37-4AE2-9D4E-263A72F1AB87}" srcOrd="0" destOrd="0" presId="urn:microsoft.com/office/officeart/2018/2/layout/IconVerticalSolidList"/>
    <dgm:cxn modelId="{6AEDBBBE-D277-48D0-8469-86160029CA7C}" type="presOf" srcId="{42B71457-88FC-46FC-A97C-C7C0CDD26306}" destId="{FBF0689F-7607-43BF-82DD-C02C5CDC817A}" srcOrd="0" destOrd="0" presId="urn:microsoft.com/office/officeart/2018/2/layout/IconVerticalSolidList"/>
    <dgm:cxn modelId="{D153BAC5-659E-41F0-B0F9-5519772F18F6}" srcId="{42B71457-88FC-46FC-A97C-C7C0CDD26306}" destId="{7B7DB91E-AB44-4109-8C16-E447737FA45A}" srcOrd="1" destOrd="0" parTransId="{5DC3DE1D-B99A-427D-9DA2-3250ED27BC42}" sibTransId="{4329E7A5-CB62-421C-986F-E2A4E9E35345}"/>
    <dgm:cxn modelId="{C3461DD2-2260-4B1C-87A7-FE42E004950B}" srcId="{42B71457-88FC-46FC-A97C-C7C0CDD26306}" destId="{45E342A1-BD1E-427D-A4A6-A3C3900982A8}" srcOrd="2" destOrd="0" parTransId="{ADD85251-3902-4C6C-A20F-DCFA21E51A89}" sibTransId="{A79B7C93-918B-457B-AEA1-F8D3735F923A}"/>
    <dgm:cxn modelId="{DFE6B1DB-CEA5-4BE2-ACA7-30B6EC7040FE}" srcId="{42B71457-88FC-46FC-A97C-C7C0CDD26306}" destId="{15608492-77A1-42A7-9EAD-DA5923C30B1E}" srcOrd="0" destOrd="0" parTransId="{6573E7F0-C8BC-4BDA-ADCF-CC2630615F37}" sibTransId="{453E6816-708E-4D19-97F7-5DFE0ECFF109}"/>
    <dgm:cxn modelId="{D4962D71-1298-4B10-B3BF-AC4485F56D22}" type="presParOf" srcId="{FBF0689F-7607-43BF-82DD-C02C5CDC817A}" destId="{2541991D-07E0-4514-975B-00867EAFAA97}" srcOrd="0" destOrd="0" presId="urn:microsoft.com/office/officeart/2018/2/layout/IconVerticalSolidList"/>
    <dgm:cxn modelId="{FE63E586-3562-4B3D-B2CB-7A045F7A4C59}" type="presParOf" srcId="{2541991D-07E0-4514-975B-00867EAFAA97}" destId="{30C0B27E-4C22-49B5-8FE1-936570328ECD}" srcOrd="0" destOrd="0" presId="urn:microsoft.com/office/officeart/2018/2/layout/IconVerticalSolidList"/>
    <dgm:cxn modelId="{6532DF93-2541-48AF-BFDC-30E1FDB74879}" type="presParOf" srcId="{2541991D-07E0-4514-975B-00867EAFAA97}" destId="{4F9DC2CF-A9DD-44D4-9E20-7106B869BA8E}" srcOrd="1" destOrd="0" presId="urn:microsoft.com/office/officeart/2018/2/layout/IconVerticalSolidList"/>
    <dgm:cxn modelId="{7CE83458-7974-4585-A8DB-146E74CEC470}" type="presParOf" srcId="{2541991D-07E0-4514-975B-00867EAFAA97}" destId="{24D32299-C6F1-4D2A-82A1-53F11A955202}" srcOrd="2" destOrd="0" presId="urn:microsoft.com/office/officeart/2018/2/layout/IconVerticalSolidList"/>
    <dgm:cxn modelId="{9AB3DBB4-AF03-4AA9-BE60-7C7DB44329FB}" type="presParOf" srcId="{2541991D-07E0-4514-975B-00867EAFAA97}" destId="{7406F544-CC05-48FF-912E-6068DFD38FCF}" srcOrd="3" destOrd="0" presId="urn:microsoft.com/office/officeart/2018/2/layout/IconVerticalSolidList"/>
    <dgm:cxn modelId="{C45CAEB2-24C4-408C-8385-A58616C0269A}" type="presParOf" srcId="{FBF0689F-7607-43BF-82DD-C02C5CDC817A}" destId="{5C8C60BB-8491-49F8-8B13-C283A58F6439}" srcOrd="1" destOrd="0" presId="urn:microsoft.com/office/officeart/2018/2/layout/IconVerticalSolidList"/>
    <dgm:cxn modelId="{E9918F07-2CF7-461D-B463-5C610BB89184}" type="presParOf" srcId="{FBF0689F-7607-43BF-82DD-C02C5CDC817A}" destId="{01D1B70D-2CB7-4CB9-9D53-A5F8D458998E}" srcOrd="2" destOrd="0" presId="urn:microsoft.com/office/officeart/2018/2/layout/IconVerticalSolidList"/>
    <dgm:cxn modelId="{1AC8B4C8-BE42-468E-9119-76BBB5E99493}" type="presParOf" srcId="{01D1B70D-2CB7-4CB9-9D53-A5F8D458998E}" destId="{C99B8ED9-F59C-4FFC-AA87-0F589C816321}" srcOrd="0" destOrd="0" presId="urn:microsoft.com/office/officeart/2018/2/layout/IconVerticalSolidList"/>
    <dgm:cxn modelId="{919F3B22-D9FE-4D60-A01D-17AA8DB23D42}" type="presParOf" srcId="{01D1B70D-2CB7-4CB9-9D53-A5F8D458998E}" destId="{1B1186A3-42CD-44A0-8449-3FFB4A01D2B8}" srcOrd="1" destOrd="0" presId="urn:microsoft.com/office/officeart/2018/2/layout/IconVerticalSolidList"/>
    <dgm:cxn modelId="{BC3990E6-5AE6-4EA8-A025-D709541533D9}" type="presParOf" srcId="{01D1B70D-2CB7-4CB9-9D53-A5F8D458998E}" destId="{68ABB714-0C9E-474B-950D-B98E5BFAFE79}" srcOrd="2" destOrd="0" presId="urn:microsoft.com/office/officeart/2018/2/layout/IconVerticalSolidList"/>
    <dgm:cxn modelId="{6D358711-F9A3-4AD0-A92F-627AB66F8D22}" type="presParOf" srcId="{01D1B70D-2CB7-4CB9-9D53-A5F8D458998E}" destId="{0CD752C6-1CE0-4327-8456-08990824ACCB}" srcOrd="3" destOrd="0" presId="urn:microsoft.com/office/officeart/2018/2/layout/IconVerticalSolidList"/>
    <dgm:cxn modelId="{5EFC071C-AE12-49FD-A424-37604EE5E9EF}" type="presParOf" srcId="{01D1B70D-2CB7-4CB9-9D53-A5F8D458998E}" destId="{A0585393-02A4-468A-9822-4EA718F7070F}" srcOrd="4" destOrd="0" presId="urn:microsoft.com/office/officeart/2018/2/layout/IconVerticalSolidList"/>
    <dgm:cxn modelId="{4855F352-A13B-4899-B440-0047D41C2C46}" type="presParOf" srcId="{FBF0689F-7607-43BF-82DD-C02C5CDC817A}" destId="{9D6445EF-A322-4473-9AEE-064246D9158C}" srcOrd="3" destOrd="0" presId="urn:microsoft.com/office/officeart/2018/2/layout/IconVerticalSolidList"/>
    <dgm:cxn modelId="{E9426FDB-C2F5-40A5-B860-975313C3B966}" type="presParOf" srcId="{FBF0689F-7607-43BF-82DD-C02C5CDC817A}" destId="{A35E633C-0C4F-447A-B591-CA1ADE871E78}" srcOrd="4" destOrd="0" presId="urn:microsoft.com/office/officeart/2018/2/layout/IconVerticalSolidList"/>
    <dgm:cxn modelId="{3AC20208-0881-4F5A-BE73-065C2D92BDF6}" type="presParOf" srcId="{A35E633C-0C4F-447A-B591-CA1ADE871E78}" destId="{936EFE91-4394-44DA-BFB8-82EDBD9E5A09}" srcOrd="0" destOrd="0" presId="urn:microsoft.com/office/officeart/2018/2/layout/IconVerticalSolidList"/>
    <dgm:cxn modelId="{48E7E3FF-D7BE-4D5A-874D-39DCB7CE850F}" type="presParOf" srcId="{A35E633C-0C4F-447A-B591-CA1ADE871E78}" destId="{4ECEB8AF-4C1C-4EAE-8C52-359A2921CC4A}" srcOrd="1" destOrd="0" presId="urn:microsoft.com/office/officeart/2018/2/layout/IconVerticalSolidList"/>
    <dgm:cxn modelId="{00FBF812-68E1-4425-8493-6DE859318D8E}" type="presParOf" srcId="{A35E633C-0C4F-447A-B591-CA1ADE871E78}" destId="{6D8D054A-05DD-46FF-B9D0-C537083FF182}" srcOrd="2" destOrd="0" presId="urn:microsoft.com/office/officeart/2018/2/layout/IconVerticalSolidList"/>
    <dgm:cxn modelId="{143FFA52-894A-4DCE-8620-A657F26E79D6}" type="presParOf" srcId="{A35E633C-0C4F-447A-B591-CA1ADE871E78}" destId="{16959D76-CB37-4AE2-9D4E-263A72F1AB87}" srcOrd="3" destOrd="0" presId="urn:microsoft.com/office/officeart/2018/2/layout/IconVerticalSolidList"/>
    <dgm:cxn modelId="{3B0E0D88-997D-490F-ACC7-379A5545AEB2}" type="presParOf" srcId="{FBF0689F-7607-43BF-82DD-C02C5CDC817A}" destId="{B3D1521C-DB30-4D7C-B814-4A1F10454EDA}" srcOrd="5" destOrd="0" presId="urn:microsoft.com/office/officeart/2018/2/layout/IconVerticalSolidList"/>
    <dgm:cxn modelId="{C3E0C093-B9B8-4E48-B4C2-4E388F1A436D}" type="presParOf" srcId="{FBF0689F-7607-43BF-82DD-C02C5CDC817A}" destId="{59A11384-2297-43ED-ABCE-3539A4C09888}" srcOrd="6" destOrd="0" presId="urn:microsoft.com/office/officeart/2018/2/layout/IconVerticalSolidList"/>
    <dgm:cxn modelId="{98BC7A55-F641-4341-A15E-ECD5439EE9EF}" type="presParOf" srcId="{59A11384-2297-43ED-ABCE-3539A4C09888}" destId="{B44AA35A-4C77-462F-9915-FECDADFBF83E}" srcOrd="0" destOrd="0" presId="urn:microsoft.com/office/officeart/2018/2/layout/IconVerticalSolidList"/>
    <dgm:cxn modelId="{22BDF7A1-ACD6-44A2-8F61-6B70433FE00B}" type="presParOf" srcId="{59A11384-2297-43ED-ABCE-3539A4C09888}" destId="{D772928C-5B8C-4558-A4A3-86888785F076}" srcOrd="1" destOrd="0" presId="urn:microsoft.com/office/officeart/2018/2/layout/IconVerticalSolidList"/>
    <dgm:cxn modelId="{C8D786DD-A544-4F2E-9E95-A5D22ABF9BA4}" type="presParOf" srcId="{59A11384-2297-43ED-ABCE-3539A4C09888}" destId="{5B231F39-E81D-4405-AE33-6068F5313657}" srcOrd="2" destOrd="0" presId="urn:microsoft.com/office/officeart/2018/2/layout/IconVerticalSolidList"/>
    <dgm:cxn modelId="{392DFE12-A066-4079-9E35-EF86E19F76F2}" type="presParOf" srcId="{59A11384-2297-43ED-ABCE-3539A4C09888}" destId="{4DA24F54-29AC-4F94-A899-79BC1B43EC7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65C87C-28FA-4F7B-86CC-910BE57EAC4D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02295F-E487-4F64-B115-3D72547BCEE3}">
      <dgm:prSet/>
      <dgm:spPr/>
      <dgm:t>
        <a:bodyPr/>
        <a:lstStyle/>
        <a:p>
          <a:r>
            <a:rPr lang="en-US"/>
            <a:t>Print concepts and letter </a:t>
          </a:r>
          <a:r>
            <a:rPr lang="en-US">
              <a:latin typeface="Aptos Display" panose="020F0302020204030204"/>
            </a:rPr>
            <a:t>recognition</a:t>
          </a:r>
          <a:r>
            <a:rPr lang="en-US"/>
            <a:t> (K-1 only)</a:t>
          </a:r>
        </a:p>
      </dgm:t>
    </dgm:pt>
    <dgm:pt modelId="{ACBD5680-7790-4770-B302-1CDAA842DF24}" type="parTrans" cxnId="{C2F6205A-815B-4B7E-BF18-D29B94973911}">
      <dgm:prSet/>
      <dgm:spPr/>
      <dgm:t>
        <a:bodyPr/>
        <a:lstStyle/>
        <a:p>
          <a:endParaRPr lang="en-US"/>
        </a:p>
      </dgm:t>
    </dgm:pt>
    <dgm:pt modelId="{BB3F8D85-85B3-4CC8-A51E-986AC1D2CB32}" type="sibTrans" cxnId="{C2F6205A-815B-4B7E-BF18-D29B94973911}">
      <dgm:prSet/>
      <dgm:spPr/>
      <dgm:t>
        <a:bodyPr/>
        <a:lstStyle/>
        <a:p>
          <a:endParaRPr lang="en-US"/>
        </a:p>
      </dgm:t>
    </dgm:pt>
    <dgm:pt modelId="{24407134-6F29-4100-8285-4A29B10E241E}">
      <dgm:prSet/>
      <dgm:spPr/>
      <dgm:t>
        <a:bodyPr/>
        <a:lstStyle/>
        <a:p>
          <a:r>
            <a:rPr lang="en-US"/>
            <a:t>Phonological awareness</a:t>
          </a:r>
        </a:p>
      </dgm:t>
    </dgm:pt>
    <dgm:pt modelId="{BBCE2B65-0820-4DBD-B3BA-EEB7F6D1272C}" type="parTrans" cxnId="{47579191-52A5-4C36-8DE0-D9F325DCB80F}">
      <dgm:prSet/>
      <dgm:spPr/>
      <dgm:t>
        <a:bodyPr/>
        <a:lstStyle/>
        <a:p>
          <a:endParaRPr lang="en-US"/>
        </a:p>
      </dgm:t>
    </dgm:pt>
    <dgm:pt modelId="{7DDD3430-D831-4B25-9D1A-E9A9B83540ED}" type="sibTrans" cxnId="{47579191-52A5-4C36-8DE0-D9F325DCB80F}">
      <dgm:prSet/>
      <dgm:spPr/>
      <dgm:t>
        <a:bodyPr/>
        <a:lstStyle/>
        <a:p>
          <a:endParaRPr lang="en-US"/>
        </a:p>
      </dgm:t>
    </dgm:pt>
    <dgm:pt modelId="{6ED0EE18-F5BB-45EC-8581-34AC0B794912}">
      <dgm:prSet/>
      <dgm:spPr/>
      <dgm:t>
        <a:bodyPr/>
        <a:lstStyle/>
        <a:p>
          <a:r>
            <a:rPr lang="en-US"/>
            <a:t>Phonics and word recognition</a:t>
          </a:r>
        </a:p>
      </dgm:t>
    </dgm:pt>
    <dgm:pt modelId="{AB7118EF-44C9-4B78-B83F-6DAB8A744003}" type="parTrans" cxnId="{5BAFE171-A96F-47FD-9F7E-33D5AFBE3192}">
      <dgm:prSet/>
      <dgm:spPr/>
      <dgm:t>
        <a:bodyPr/>
        <a:lstStyle/>
        <a:p>
          <a:endParaRPr lang="en-US"/>
        </a:p>
      </dgm:t>
    </dgm:pt>
    <dgm:pt modelId="{EF2E151D-92FC-4139-9E6C-D6A8AAD6A997}" type="sibTrans" cxnId="{5BAFE171-A96F-47FD-9F7E-33D5AFBE3192}">
      <dgm:prSet/>
      <dgm:spPr/>
      <dgm:t>
        <a:bodyPr/>
        <a:lstStyle/>
        <a:p>
          <a:endParaRPr lang="en-US"/>
        </a:p>
      </dgm:t>
    </dgm:pt>
    <dgm:pt modelId="{1D56A969-8336-407B-843E-1A319CB585AE}">
      <dgm:prSet/>
      <dgm:spPr/>
      <dgm:t>
        <a:bodyPr/>
        <a:lstStyle/>
        <a:p>
          <a:r>
            <a:rPr lang="en-US"/>
            <a:t>Fluency</a:t>
          </a:r>
        </a:p>
      </dgm:t>
    </dgm:pt>
    <dgm:pt modelId="{726B42A0-D026-4B88-9988-C86E63005310}" type="parTrans" cxnId="{62F5F9D6-D05C-4199-8883-5CF4FFC36CE4}">
      <dgm:prSet/>
      <dgm:spPr/>
      <dgm:t>
        <a:bodyPr/>
        <a:lstStyle/>
        <a:p>
          <a:endParaRPr lang="en-US"/>
        </a:p>
      </dgm:t>
    </dgm:pt>
    <dgm:pt modelId="{D358B7EA-5FA9-4172-95BF-A17C9FB85535}" type="sibTrans" cxnId="{62F5F9D6-D05C-4199-8883-5CF4FFC36CE4}">
      <dgm:prSet/>
      <dgm:spPr/>
      <dgm:t>
        <a:bodyPr/>
        <a:lstStyle/>
        <a:p>
          <a:endParaRPr lang="en-US"/>
        </a:p>
      </dgm:t>
    </dgm:pt>
    <dgm:pt modelId="{F87C8D30-0820-4CD6-BA78-42A34B07DB1E}">
      <dgm:prSet/>
      <dgm:spPr/>
      <dgm:t>
        <a:bodyPr/>
        <a:lstStyle/>
        <a:p>
          <a:r>
            <a:rPr lang="en-US"/>
            <a:t>Handwriting</a:t>
          </a:r>
        </a:p>
      </dgm:t>
    </dgm:pt>
    <dgm:pt modelId="{D749726B-AC61-4F94-A59E-5DDD849E7636}" type="parTrans" cxnId="{BBF3DB24-37B7-4D4F-B856-0DBBB7F46BE5}">
      <dgm:prSet/>
      <dgm:spPr/>
      <dgm:t>
        <a:bodyPr/>
        <a:lstStyle/>
        <a:p>
          <a:endParaRPr lang="en-US"/>
        </a:p>
      </dgm:t>
    </dgm:pt>
    <dgm:pt modelId="{C62E5801-F663-4E7E-AE1A-17A665E9BFC0}" type="sibTrans" cxnId="{BBF3DB24-37B7-4D4F-B856-0DBBB7F46BE5}">
      <dgm:prSet/>
      <dgm:spPr/>
      <dgm:t>
        <a:bodyPr/>
        <a:lstStyle/>
        <a:p>
          <a:endParaRPr lang="en-US"/>
        </a:p>
      </dgm:t>
    </dgm:pt>
    <dgm:pt modelId="{EF3414AF-CBBC-4B21-9F02-AA8FAA0DF34D}" type="pres">
      <dgm:prSet presAssocID="{3F65C87C-28FA-4F7B-86CC-910BE57EAC4D}" presName="linear" presStyleCnt="0">
        <dgm:presLayoutVars>
          <dgm:dir/>
          <dgm:animLvl val="lvl"/>
          <dgm:resizeHandles val="exact"/>
        </dgm:presLayoutVars>
      </dgm:prSet>
      <dgm:spPr/>
    </dgm:pt>
    <dgm:pt modelId="{08BA6658-01BA-4A29-B3AD-F7A31BC45351}" type="pres">
      <dgm:prSet presAssocID="{8402295F-E487-4F64-B115-3D72547BCEE3}" presName="parentLin" presStyleCnt="0"/>
      <dgm:spPr/>
    </dgm:pt>
    <dgm:pt modelId="{A59D0D44-009F-4553-B4E7-6F7551B30C2A}" type="pres">
      <dgm:prSet presAssocID="{8402295F-E487-4F64-B115-3D72547BCEE3}" presName="parentLeftMargin" presStyleLbl="node1" presStyleIdx="0" presStyleCnt="5"/>
      <dgm:spPr/>
    </dgm:pt>
    <dgm:pt modelId="{35109A15-4431-4CEE-81AD-FCEB5BE268B2}" type="pres">
      <dgm:prSet presAssocID="{8402295F-E487-4F64-B115-3D72547BCEE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95F1E02-B6EE-451F-A56B-43DECD44DD8C}" type="pres">
      <dgm:prSet presAssocID="{8402295F-E487-4F64-B115-3D72547BCEE3}" presName="negativeSpace" presStyleCnt="0"/>
      <dgm:spPr/>
    </dgm:pt>
    <dgm:pt modelId="{89970861-81A4-47FD-82A1-B9601ACA1B31}" type="pres">
      <dgm:prSet presAssocID="{8402295F-E487-4F64-B115-3D72547BCEE3}" presName="childText" presStyleLbl="conFgAcc1" presStyleIdx="0" presStyleCnt="5">
        <dgm:presLayoutVars>
          <dgm:bulletEnabled val="1"/>
        </dgm:presLayoutVars>
      </dgm:prSet>
      <dgm:spPr/>
    </dgm:pt>
    <dgm:pt modelId="{BDADB4C6-A538-40DE-8175-562CCB56499B}" type="pres">
      <dgm:prSet presAssocID="{BB3F8D85-85B3-4CC8-A51E-986AC1D2CB32}" presName="spaceBetweenRectangles" presStyleCnt="0"/>
      <dgm:spPr/>
    </dgm:pt>
    <dgm:pt modelId="{40A90E58-B028-4A40-AC20-1E20F2639AF7}" type="pres">
      <dgm:prSet presAssocID="{24407134-6F29-4100-8285-4A29B10E241E}" presName="parentLin" presStyleCnt="0"/>
      <dgm:spPr/>
    </dgm:pt>
    <dgm:pt modelId="{8B85A191-0671-4612-A220-6925CD47E288}" type="pres">
      <dgm:prSet presAssocID="{24407134-6F29-4100-8285-4A29B10E241E}" presName="parentLeftMargin" presStyleLbl="node1" presStyleIdx="0" presStyleCnt="5"/>
      <dgm:spPr/>
    </dgm:pt>
    <dgm:pt modelId="{49BEB669-B72B-4C71-BDDB-B85D4DB2EE32}" type="pres">
      <dgm:prSet presAssocID="{24407134-6F29-4100-8285-4A29B10E241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5237549-CD65-40F6-A63B-DF38C0544600}" type="pres">
      <dgm:prSet presAssocID="{24407134-6F29-4100-8285-4A29B10E241E}" presName="negativeSpace" presStyleCnt="0"/>
      <dgm:spPr/>
    </dgm:pt>
    <dgm:pt modelId="{54AAC4E1-BC92-4BEE-B177-CFABB0A97FF6}" type="pres">
      <dgm:prSet presAssocID="{24407134-6F29-4100-8285-4A29B10E241E}" presName="childText" presStyleLbl="conFgAcc1" presStyleIdx="1" presStyleCnt="5">
        <dgm:presLayoutVars>
          <dgm:bulletEnabled val="1"/>
        </dgm:presLayoutVars>
      </dgm:prSet>
      <dgm:spPr/>
    </dgm:pt>
    <dgm:pt modelId="{9AEF87B3-92C5-4D03-96C9-648FF7ECC7BA}" type="pres">
      <dgm:prSet presAssocID="{7DDD3430-D831-4B25-9D1A-E9A9B83540ED}" presName="spaceBetweenRectangles" presStyleCnt="0"/>
      <dgm:spPr/>
    </dgm:pt>
    <dgm:pt modelId="{F03E63EA-0DBE-470F-93D2-1D4B0C99C9EC}" type="pres">
      <dgm:prSet presAssocID="{6ED0EE18-F5BB-45EC-8581-34AC0B794912}" presName="parentLin" presStyleCnt="0"/>
      <dgm:spPr/>
    </dgm:pt>
    <dgm:pt modelId="{B3F4FE16-927E-4A84-8A68-12CEE34F5A31}" type="pres">
      <dgm:prSet presAssocID="{6ED0EE18-F5BB-45EC-8581-34AC0B794912}" presName="parentLeftMargin" presStyleLbl="node1" presStyleIdx="1" presStyleCnt="5"/>
      <dgm:spPr/>
    </dgm:pt>
    <dgm:pt modelId="{A17519FA-B588-4B48-92EF-06426B449F14}" type="pres">
      <dgm:prSet presAssocID="{6ED0EE18-F5BB-45EC-8581-34AC0B79491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0A51BB8-C5A5-4C6F-8D81-4FE0C9A962A5}" type="pres">
      <dgm:prSet presAssocID="{6ED0EE18-F5BB-45EC-8581-34AC0B794912}" presName="negativeSpace" presStyleCnt="0"/>
      <dgm:spPr/>
    </dgm:pt>
    <dgm:pt modelId="{8EF61CD6-D7C7-483B-8BA4-7DEB0CF78892}" type="pres">
      <dgm:prSet presAssocID="{6ED0EE18-F5BB-45EC-8581-34AC0B794912}" presName="childText" presStyleLbl="conFgAcc1" presStyleIdx="2" presStyleCnt="5">
        <dgm:presLayoutVars>
          <dgm:bulletEnabled val="1"/>
        </dgm:presLayoutVars>
      </dgm:prSet>
      <dgm:spPr/>
    </dgm:pt>
    <dgm:pt modelId="{590F0AE8-AA27-4CC8-B3B1-ED4AC3A98612}" type="pres">
      <dgm:prSet presAssocID="{EF2E151D-92FC-4139-9E6C-D6A8AAD6A997}" presName="spaceBetweenRectangles" presStyleCnt="0"/>
      <dgm:spPr/>
    </dgm:pt>
    <dgm:pt modelId="{7147F525-86C5-4D40-B61C-70BED04C8880}" type="pres">
      <dgm:prSet presAssocID="{1D56A969-8336-407B-843E-1A319CB585AE}" presName="parentLin" presStyleCnt="0"/>
      <dgm:spPr/>
    </dgm:pt>
    <dgm:pt modelId="{BEBFB176-AE5A-4918-B4BE-2433F049F25E}" type="pres">
      <dgm:prSet presAssocID="{1D56A969-8336-407B-843E-1A319CB585AE}" presName="parentLeftMargin" presStyleLbl="node1" presStyleIdx="2" presStyleCnt="5"/>
      <dgm:spPr/>
    </dgm:pt>
    <dgm:pt modelId="{A9A0F0B8-A969-4BF0-B526-7A75F0605214}" type="pres">
      <dgm:prSet presAssocID="{1D56A969-8336-407B-843E-1A319CB585A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49DFAED-B812-4F69-B3E6-CED8723EA0A6}" type="pres">
      <dgm:prSet presAssocID="{1D56A969-8336-407B-843E-1A319CB585AE}" presName="negativeSpace" presStyleCnt="0"/>
      <dgm:spPr/>
    </dgm:pt>
    <dgm:pt modelId="{ED363F50-0A51-4CA2-956E-9098994500E0}" type="pres">
      <dgm:prSet presAssocID="{1D56A969-8336-407B-843E-1A319CB585AE}" presName="childText" presStyleLbl="conFgAcc1" presStyleIdx="3" presStyleCnt="5">
        <dgm:presLayoutVars>
          <dgm:bulletEnabled val="1"/>
        </dgm:presLayoutVars>
      </dgm:prSet>
      <dgm:spPr/>
    </dgm:pt>
    <dgm:pt modelId="{E9BE15F9-BEC5-4A2D-A461-4E32D04976E9}" type="pres">
      <dgm:prSet presAssocID="{D358B7EA-5FA9-4172-95BF-A17C9FB85535}" presName="spaceBetweenRectangles" presStyleCnt="0"/>
      <dgm:spPr/>
    </dgm:pt>
    <dgm:pt modelId="{3C6333F7-D0C3-45EE-B011-78AF7FBB77D5}" type="pres">
      <dgm:prSet presAssocID="{F87C8D30-0820-4CD6-BA78-42A34B07DB1E}" presName="parentLin" presStyleCnt="0"/>
      <dgm:spPr/>
    </dgm:pt>
    <dgm:pt modelId="{23F805B8-7376-414D-BE98-AEB657FB61A9}" type="pres">
      <dgm:prSet presAssocID="{F87C8D30-0820-4CD6-BA78-42A34B07DB1E}" presName="parentLeftMargin" presStyleLbl="node1" presStyleIdx="3" presStyleCnt="5"/>
      <dgm:spPr/>
    </dgm:pt>
    <dgm:pt modelId="{EF542D24-6DE5-4A47-8294-19F835A4957F}" type="pres">
      <dgm:prSet presAssocID="{F87C8D30-0820-4CD6-BA78-42A34B07DB1E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53FBB997-28F7-45FB-8C3E-DED5E1A16859}" type="pres">
      <dgm:prSet presAssocID="{F87C8D30-0820-4CD6-BA78-42A34B07DB1E}" presName="negativeSpace" presStyleCnt="0"/>
      <dgm:spPr/>
    </dgm:pt>
    <dgm:pt modelId="{971A4760-928E-4DAB-84EB-A206C5D8E910}" type="pres">
      <dgm:prSet presAssocID="{F87C8D30-0820-4CD6-BA78-42A34B07DB1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21F6A08-C65C-427F-A536-939C3D2C56D1}" type="presOf" srcId="{24407134-6F29-4100-8285-4A29B10E241E}" destId="{49BEB669-B72B-4C71-BDDB-B85D4DB2EE32}" srcOrd="1" destOrd="0" presId="urn:microsoft.com/office/officeart/2005/8/layout/list1"/>
    <dgm:cxn modelId="{A019D308-F14A-4D87-8AF8-4B1E0C7B72A8}" type="presOf" srcId="{8402295F-E487-4F64-B115-3D72547BCEE3}" destId="{A59D0D44-009F-4553-B4E7-6F7551B30C2A}" srcOrd="0" destOrd="0" presId="urn:microsoft.com/office/officeart/2005/8/layout/list1"/>
    <dgm:cxn modelId="{4798C017-2D4B-4A85-914C-B274C975143C}" type="presOf" srcId="{6ED0EE18-F5BB-45EC-8581-34AC0B794912}" destId="{A17519FA-B588-4B48-92EF-06426B449F14}" srcOrd="1" destOrd="0" presId="urn:microsoft.com/office/officeart/2005/8/layout/list1"/>
    <dgm:cxn modelId="{BBF3DB24-37B7-4D4F-B856-0DBBB7F46BE5}" srcId="{3F65C87C-28FA-4F7B-86CC-910BE57EAC4D}" destId="{F87C8D30-0820-4CD6-BA78-42A34B07DB1E}" srcOrd="4" destOrd="0" parTransId="{D749726B-AC61-4F94-A59E-5DDD849E7636}" sibTransId="{C62E5801-F663-4E7E-AE1A-17A665E9BFC0}"/>
    <dgm:cxn modelId="{7979E431-3F1C-4D94-934D-A6C829AE03C2}" type="presOf" srcId="{6ED0EE18-F5BB-45EC-8581-34AC0B794912}" destId="{B3F4FE16-927E-4A84-8A68-12CEE34F5A31}" srcOrd="0" destOrd="0" presId="urn:microsoft.com/office/officeart/2005/8/layout/list1"/>
    <dgm:cxn modelId="{98494543-0D6B-49D4-92F4-6B58B7904EF1}" type="presOf" srcId="{1D56A969-8336-407B-843E-1A319CB585AE}" destId="{A9A0F0B8-A969-4BF0-B526-7A75F0605214}" srcOrd="1" destOrd="0" presId="urn:microsoft.com/office/officeart/2005/8/layout/list1"/>
    <dgm:cxn modelId="{C2F6205A-815B-4B7E-BF18-D29B94973911}" srcId="{3F65C87C-28FA-4F7B-86CC-910BE57EAC4D}" destId="{8402295F-E487-4F64-B115-3D72547BCEE3}" srcOrd="0" destOrd="0" parTransId="{ACBD5680-7790-4770-B302-1CDAA842DF24}" sibTransId="{BB3F8D85-85B3-4CC8-A51E-986AC1D2CB32}"/>
    <dgm:cxn modelId="{A454886D-2A05-4503-9727-DD8157F0C613}" type="presOf" srcId="{24407134-6F29-4100-8285-4A29B10E241E}" destId="{8B85A191-0671-4612-A220-6925CD47E288}" srcOrd="0" destOrd="0" presId="urn:microsoft.com/office/officeart/2005/8/layout/list1"/>
    <dgm:cxn modelId="{5BAFE171-A96F-47FD-9F7E-33D5AFBE3192}" srcId="{3F65C87C-28FA-4F7B-86CC-910BE57EAC4D}" destId="{6ED0EE18-F5BB-45EC-8581-34AC0B794912}" srcOrd="2" destOrd="0" parTransId="{AB7118EF-44C9-4B78-B83F-6DAB8A744003}" sibTransId="{EF2E151D-92FC-4139-9E6C-D6A8AAD6A997}"/>
    <dgm:cxn modelId="{E8CF2D7D-9258-4E66-BF1A-61C6086F6A3F}" type="presOf" srcId="{F87C8D30-0820-4CD6-BA78-42A34B07DB1E}" destId="{EF542D24-6DE5-4A47-8294-19F835A4957F}" srcOrd="1" destOrd="0" presId="urn:microsoft.com/office/officeart/2005/8/layout/list1"/>
    <dgm:cxn modelId="{C5935E81-6E4E-4530-BE13-A14ABC5130C4}" type="presOf" srcId="{1D56A969-8336-407B-843E-1A319CB585AE}" destId="{BEBFB176-AE5A-4918-B4BE-2433F049F25E}" srcOrd="0" destOrd="0" presId="urn:microsoft.com/office/officeart/2005/8/layout/list1"/>
    <dgm:cxn modelId="{AA3A5D8F-ECF9-4438-B49C-39EDE016EFE2}" type="presOf" srcId="{F87C8D30-0820-4CD6-BA78-42A34B07DB1E}" destId="{23F805B8-7376-414D-BE98-AEB657FB61A9}" srcOrd="0" destOrd="0" presId="urn:microsoft.com/office/officeart/2005/8/layout/list1"/>
    <dgm:cxn modelId="{47579191-52A5-4C36-8DE0-D9F325DCB80F}" srcId="{3F65C87C-28FA-4F7B-86CC-910BE57EAC4D}" destId="{24407134-6F29-4100-8285-4A29B10E241E}" srcOrd="1" destOrd="0" parTransId="{BBCE2B65-0820-4DBD-B3BA-EEB7F6D1272C}" sibTransId="{7DDD3430-D831-4B25-9D1A-E9A9B83540ED}"/>
    <dgm:cxn modelId="{62F5F9D6-D05C-4199-8883-5CF4FFC36CE4}" srcId="{3F65C87C-28FA-4F7B-86CC-910BE57EAC4D}" destId="{1D56A969-8336-407B-843E-1A319CB585AE}" srcOrd="3" destOrd="0" parTransId="{726B42A0-D026-4B88-9988-C86E63005310}" sibTransId="{D358B7EA-5FA9-4172-95BF-A17C9FB85535}"/>
    <dgm:cxn modelId="{66DB88E8-98F2-47FA-99CC-B0EA5C68EB34}" type="presOf" srcId="{8402295F-E487-4F64-B115-3D72547BCEE3}" destId="{35109A15-4431-4CEE-81AD-FCEB5BE268B2}" srcOrd="1" destOrd="0" presId="urn:microsoft.com/office/officeart/2005/8/layout/list1"/>
    <dgm:cxn modelId="{B3756EEB-F807-49D7-821D-4759A6B98E21}" type="presOf" srcId="{3F65C87C-28FA-4F7B-86CC-910BE57EAC4D}" destId="{EF3414AF-CBBC-4B21-9F02-AA8FAA0DF34D}" srcOrd="0" destOrd="0" presId="urn:microsoft.com/office/officeart/2005/8/layout/list1"/>
    <dgm:cxn modelId="{18A9EE87-2559-4818-ABF4-C3339674F57A}" type="presParOf" srcId="{EF3414AF-CBBC-4B21-9F02-AA8FAA0DF34D}" destId="{08BA6658-01BA-4A29-B3AD-F7A31BC45351}" srcOrd="0" destOrd="0" presId="urn:microsoft.com/office/officeart/2005/8/layout/list1"/>
    <dgm:cxn modelId="{2A7B4247-BE7B-49E9-AA55-CF124CF63B85}" type="presParOf" srcId="{08BA6658-01BA-4A29-B3AD-F7A31BC45351}" destId="{A59D0D44-009F-4553-B4E7-6F7551B30C2A}" srcOrd="0" destOrd="0" presId="urn:microsoft.com/office/officeart/2005/8/layout/list1"/>
    <dgm:cxn modelId="{27A3C10B-1A76-492C-8D63-1B40DB7DCFCE}" type="presParOf" srcId="{08BA6658-01BA-4A29-B3AD-F7A31BC45351}" destId="{35109A15-4431-4CEE-81AD-FCEB5BE268B2}" srcOrd="1" destOrd="0" presId="urn:microsoft.com/office/officeart/2005/8/layout/list1"/>
    <dgm:cxn modelId="{90ABBC84-41EB-45CD-B7CC-2A0B7BBD4B12}" type="presParOf" srcId="{EF3414AF-CBBC-4B21-9F02-AA8FAA0DF34D}" destId="{F95F1E02-B6EE-451F-A56B-43DECD44DD8C}" srcOrd="1" destOrd="0" presId="urn:microsoft.com/office/officeart/2005/8/layout/list1"/>
    <dgm:cxn modelId="{D1A3384F-81A0-4ABB-BF93-F192514E8C7B}" type="presParOf" srcId="{EF3414AF-CBBC-4B21-9F02-AA8FAA0DF34D}" destId="{89970861-81A4-47FD-82A1-B9601ACA1B31}" srcOrd="2" destOrd="0" presId="urn:microsoft.com/office/officeart/2005/8/layout/list1"/>
    <dgm:cxn modelId="{9BEBFA50-C181-4AEF-8584-45313B91EF2C}" type="presParOf" srcId="{EF3414AF-CBBC-4B21-9F02-AA8FAA0DF34D}" destId="{BDADB4C6-A538-40DE-8175-562CCB56499B}" srcOrd="3" destOrd="0" presId="urn:microsoft.com/office/officeart/2005/8/layout/list1"/>
    <dgm:cxn modelId="{8DECB428-98FB-45F0-A8C0-910E7E14AA80}" type="presParOf" srcId="{EF3414AF-CBBC-4B21-9F02-AA8FAA0DF34D}" destId="{40A90E58-B028-4A40-AC20-1E20F2639AF7}" srcOrd="4" destOrd="0" presId="urn:microsoft.com/office/officeart/2005/8/layout/list1"/>
    <dgm:cxn modelId="{11181D3E-5399-4AB1-A17A-1763E446FC79}" type="presParOf" srcId="{40A90E58-B028-4A40-AC20-1E20F2639AF7}" destId="{8B85A191-0671-4612-A220-6925CD47E288}" srcOrd="0" destOrd="0" presId="urn:microsoft.com/office/officeart/2005/8/layout/list1"/>
    <dgm:cxn modelId="{D3A8372D-FE01-4829-A272-94FEDA17F7AC}" type="presParOf" srcId="{40A90E58-B028-4A40-AC20-1E20F2639AF7}" destId="{49BEB669-B72B-4C71-BDDB-B85D4DB2EE32}" srcOrd="1" destOrd="0" presId="urn:microsoft.com/office/officeart/2005/8/layout/list1"/>
    <dgm:cxn modelId="{E6FA3F54-9A92-4496-9D77-7D58D637797A}" type="presParOf" srcId="{EF3414AF-CBBC-4B21-9F02-AA8FAA0DF34D}" destId="{D5237549-CD65-40F6-A63B-DF38C0544600}" srcOrd="5" destOrd="0" presId="urn:microsoft.com/office/officeart/2005/8/layout/list1"/>
    <dgm:cxn modelId="{D4FC3960-3396-4707-93D1-82914FD5D8F5}" type="presParOf" srcId="{EF3414AF-CBBC-4B21-9F02-AA8FAA0DF34D}" destId="{54AAC4E1-BC92-4BEE-B177-CFABB0A97FF6}" srcOrd="6" destOrd="0" presId="urn:microsoft.com/office/officeart/2005/8/layout/list1"/>
    <dgm:cxn modelId="{E48619C8-48AB-47A3-BBFC-B3362DB8CB18}" type="presParOf" srcId="{EF3414AF-CBBC-4B21-9F02-AA8FAA0DF34D}" destId="{9AEF87B3-92C5-4D03-96C9-648FF7ECC7BA}" srcOrd="7" destOrd="0" presId="urn:microsoft.com/office/officeart/2005/8/layout/list1"/>
    <dgm:cxn modelId="{3F064249-DA02-41C4-AE67-D40160B23942}" type="presParOf" srcId="{EF3414AF-CBBC-4B21-9F02-AA8FAA0DF34D}" destId="{F03E63EA-0DBE-470F-93D2-1D4B0C99C9EC}" srcOrd="8" destOrd="0" presId="urn:microsoft.com/office/officeart/2005/8/layout/list1"/>
    <dgm:cxn modelId="{89C8402E-7E85-47D2-ABD5-D571780BAAFA}" type="presParOf" srcId="{F03E63EA-0DBE-470F-93D2-1D4B0C99C9EC}" destId="{B3F4FE16-927E-4A84-8A68-12CEE34F5A31}" srcOrd="0" destOrd="0" presId="urn:microsoft.com/office/officeart/2005/8/layout/list1"/>
    <dgm:cxn modelId="{48ACE3DE-6ED2-4CAD-A9D7-624C011EA957}" type="presParOf" srcId="{F03E63EA-0DBE-470F-93D2-1D4B0C99C9EC}" destId="{A17519FA-B588-4B48-92EF-06426B449F14}" srcOrd="1" destOrd="0" presId="urn:microsoft.com/office/officeart/2005/8/layout/list1"/>
    <dgm:cxn modelId="{C1383697-E163-41A9-A778-913A47E14C8C}" type="presParOf" srcId="{EF3414AF-CBBC-4B21-9F02-AA8FAA0DF34D}" destId="{B0A51BB8-C5A5-4C6F-8D81-4FE0C9A962A5}" srcOrd="9" destOrd="0" presId="urn:microsoft.com/office/officeart/2005/8/layout/list1"/>
    <dgm:cxn modelId="{CB4DC394-055F-4890-B8A1-AA3F0DA43675}" type="presParOf" srcId="{EF3414AF-CBBC-4B21-9F02-AA8FAA0DF34D}" destId="{8EF61CD6-D7C7-483B-8BA4-7DEB0CF78892}" srcOrd="10" destOrd="0" presId="urn:microsoft.com/office/officeart/2005/8/layout/list1"/>
    <dgm:cxn modelId="{8C822205-B41A-48E0-B6D9-C90CC4C06680}" type="presParOf" srcId="{EF3414AF-CBBC-4B21-9F02-AA8FAA0DF34D}" destId="{590F0AE8-AA27-4CC8-B3B1-ED4AC3A98612}" srcOrd="11" destOrd="0" presId="urn:microsoft.com/office/officeart/2005/8/layout/list1"/>
    <dgm:cxn modelId="{478436F2-28FB-4248-9ABB-D3E2FE8E1F69}" type="presParOf" srcId="{EF3414AF-CBBC-4B21-9F02-AA8FAA0DF34D}" destId="{7147F525-86C5-4D40-B61C-70BED04C8880}" srcOrd="12" destOrd="0" presId="urn:microsoft.com/office/officeart/2005/8/layout/list1"/>
    <dgm:cxn modelId="{B3C0537C-4569-4444-B3D7-0B03895A2DA8}" type="presParOf" srcId="{7147F525-86C5-4D40-B61C-70BED04C8880}" destId="{BEBFB176-AE5A-4918-B4BE-2433F049F25E}" srcOrd="0" destOrd="0" presId="urn:microsoft.com/office/officeart/2005/8/layout/list1"/>
    <dgm:cxn modelId="{812C733E-AFD1-4904-A0B5-51D01A4DCEE0}" type="presParOf" srcId="{7147F525-86C5-4D40-B61C-70BED04C8880}" destId="{A9A0F0B8-A969-4BF0-B526-7A75F0605214}" srcOrd="1" destOrd="0" presId="urn:microsoft.com/office/officeart/2005/8/layout/list1"/>
    <dgm:cxn modelId="{BC7CF347-4CA0-4369-8491-B0473368F6AC}" type="presParOf" srcId="{EF3414AF-CBBC-4B21-9F02-AA8FAA0DF34D}" destId="{349DFAED-B812-4F69-B3E6-CED8723EA0A6}" srcOrd="13" destOrd="0" presId="urn:microsoft.com/office/officeart/2005/8/layout/list1"/>
    <dgm:cxn modelId="{0E365147-19BD-408A-9907-C278C02B283C}" type="presParOf" srcId="{EF3414AF-CBBC-4B21-9F02-AA8FAA0DF34D}" destId="{ED363F50-0A51-4CA2-956E-9098994500E0}" srcOrd="14" destOrd="0" presId="urn:microsoft.com/office/officeart/2005/8/layout/list1"/>
    <dgm:cxn modelId="{B2D1C88C-8848-447D-AAA0-3103738F0DC3}" type="presParOf" srcId="{EF3414AF-CBBC-4B21-9F02-AA8FAA0DF34D}" destId="{E9BE15F9-BEC5-4A2D-A461-4E32D04976E9}" srcOrd="15" destOrd="0" presId="urn:microsoft.com/office/officeart/2005/8/layout/list1"/>
    <dgm:cxn modelId="{B70120C6-07E4-4DFD-99A9-772FA27E814E}" type="presParOf" srcId="{EF3414AF-CBBC-4B21-9F02-AA8FAA0DF34D}" destId="{3C6333F7-D0C3-45EE-B011-78AF7FBB77D5}" srcOrd="16" destOrd="0" presId="urn:microsoft.com/office/officeart/2005/8/layout/list1"/>
    <dgm:cxn modelId="{C4ED969A-FE73-4DD2-B169-7236A5A5F876}" type="presParOf" srcId="{3C6333F7-D0C3-45EE-B011-78AF7FBB77D5}" destId="{23F805B8-7376-414D-BE98-AEB657FB61A9}" srcOrd="0" destOrd="0" presId="urn:microsoft.com/office/officeart/2005/8/layout/list1"/>
    <dgm:cxn modelId="{F41873CA-7A1E-4A36-AA24-87E70A5EA5B3}" type="presParOf" srcId="{3C6333F7-D0C3-45EE-B011-78AF7FBB77D5}" destId="{EF542D24-6DE5-4A47-8294-19F835A4957F}" srcOrd="1" destOrd="0" presId="urn:microsoft.com/office/officeart/2005/8/layout/list1"/>
    <dgm:cxn modelId="{F3FB4DB3-8BC2-4ABF-A936-BD46858978C8}" type="presParOf" srcId="{EF3414AF-CBBC-4B21-9F02-AA8FAA0DF34D}" destId="{53FBB997-28F7-45FB-8C3E-DED5E1A16859}" srcOrd="17" destOrd="0" presId="urn:microsoft.com/office/officeart/2005/8/layout/list1"/>
    <dgm:cxn modelId="{61E32A66-6DFF-46E3-95A3-48CBE1585CE5}" type="presParOf" srcId="{EF3414AF-CBBC-4B21-9F02-AA8FAA0DF34D}" destId="{971A4760-928E-4DAB-84EB-A206C5D8E91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B92CFE-5D0B-462D-8743-A70C1BB6E576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8A4907F-2C28-4A82-AE7A-6A10D3562F84}">
      <dgm:prSet/>
      <dgm:spPr/>
      <dgm:t>
        <a:bodyPr/>
        <a:lstStyle/>
        <a:p>
          <a:r>
            <a:rPr lang="en-US" dirty="0"/>
            <a:t>Finalize</a:t>
          </a:r>
        </a:p>
      </dgm:t>
    </dgm:pt>
    <dgm:pt modelId="{63FEF6BC-CF8F-4A4D-B251-B568DD062F83}" type="parTrans" cxnId="{61A7BFDC-1FF0-4483-9731-CBF52855EA1B}">
      <dgm:prSet/>
      <dgm:spPr/>
      <dgm:t>
        <a:bodyPr/>
        <a:lstStyle/>
        <a:p>
          <a:endParaRPr lang="en-US"/>
        </a:p>
      </dgm:t>
    </dgm:pt>
    <dgm:pt modelId="{E00A0488-EC38-4155-9E9C-947335AB653D}" type="sibTrans" cxnId="{61A7BFDC-1FF0-4483-9731-CBF52855EA1B}">
      <dgm:prSet/>
      <dgm:spPr/>
      <dgm:t>
        <a:bodyPr/>
        <a:lstStyle/>
        <a:p>
          <a:endParaRPr lang="en-US"/>
        </a:p>
      </dgm:t>
    </dgm:pt>
    <dgm:pt modelId="{2084DA59-9E1C-4282-AB14-BF04ACFC2673}">
      <dgm:prSet/>
      <dgm:spPr/>
      <dgm:t>
        <a:bodyPr/>
        <a:lstStyle/>
        <a:p>
          <a:r>
            <a:rPr lang="en-US" dirty="0"/>
            <a:t>Finalize K-8 pilot team members</a:t>
          </a:r>
        </a:p>
      </dgm:t>
    </dgm:pt>
    <dgm:pt modelId="{3E374B19-2966-47E7-A96D-A6ABC4871829}" type="parTrans" cxnId="{00BE8747-BC35-468D-A40E-E51AF5DC3E29}">
      <dgm:prSet/>
      <dgm:spPr/>
      <dgm:t>
        <a:bodyPr/>
        <a:lstStyle/>
        <a:p>
          <a:endParaRPr lang="en-US"/>
        </a:p>
      </dgm:t>
    </dgm:pt>
    <dgm:pt modelId="{4B096604-0901-43D0-8BF7-F42F30857477}" type="sibTrans" cxnId="{00BE8747-BC35-468D-A40E-E51AF5DC3E29}">
      <dgm:prSet/>
      <dgm:spPr/>
      <dgm:t>
        <a:bodyPr/>
        <a:lstStyle/>
        <a:p>
          <a:endParaRPr lang="en-US"/>
        </a:p>
      </dgm:t>
    </dgm:pt>
    <dgm:pt modelId="{F98120CE-7626-496F-974F-27A05B579A0D}">
      <dgm:prSet/>
      <dgm:spPr/>
      <dgm:t>
        <a:bodyPr/>
        <a:lstStyle/>
        <a:p>
          <a:r>
            <a:rPr lang="en-US" dirty="0"/>
            <a:t>Schedule</a:t>
          </a:r>
        </a:p>
      </dgm:t>
    </dgm:pt>
    <dgm:pt modelId="{E5A91A35-80A8-441C-B1D3-2CD6F6330919}" type="parTrans" cxnId="{514E17CE-5D7D-481B-8F58-3EBD1A1AE497}">
      <dgm:prSet/>
      <dgm:spPr/>
      <dgm:t>
        <a:bodyPr/>
        <a:lstStyle/>
        <a:p>
          <a:endParaRPr lang="en-US"/>
        </a:p>
      </dgm:t>
    </dgm:pt>
    <dgm:pt modelId="{F2A74856-68DB-43BC-8CC2-D0AB671DE146}" type="sibTrans" cxnId="{514E17CE-5D7D-481B-8F58-3EBD1A1AE497}">
      <dgm:prSet/>
      <dgm:spPr/>
      <dgm:t>
        <a:bodyPr/>
        <a:lstStyle/>
        <a:p>
          <a:endParaRPr lang="en-US"/>
        </a:p>
      </dgm:t>
    </dgm:pt>
    <dgm:pt modelId="{1EC6D7FD-337E-40CF-8EB6-56EE45500E29}">
      <dgm:prSet/>
      <dgm:spPr/>
      <dgm:t>
        <a:bodyPr/>
        <a:lstStyle/>
        <a:p>
          <a:r>
            <a:rPr lang="en-US" dirty="0"/>
            <a:t>Schedule pilot training </a:t>
          </a:r>
        </a:p>
      </dgm:t>
    </dgm:pt>
    <dgm:pt modelId="{05BBA56A-6086-4C09-851A-A6BD53A1FC84}" type="parTrans" cxnId="{BD9C48D9-C15E-41BF-A1D3-69CF61D0D2A0}">
      <dgm:prSet/>
      <dgm:spPr/>
      <dgm:t>
        <a:bodyPr/>
        <a:lstStyle/>
        <a:p>
          <a:endParaRPr lang="en-US"/>
        </a:p>
      </dgm:t>
    </dgm:pt>
    <dgm:pt modelId="{41548BB9-F244-40D8-80D8-9717B86FFCF0}" type="sibTrans" cxnId="{BD9C48D9-C15E-41BF-A1D3-69CF61D0D2A0}">
      <dgm:prSet/>
      <dgm:spPr/>
      <dgm:t>
        <a:bodyPr/>
        <a:lstStyle/>
        <a:p>
          <a:endParaRPr lang="en-US"/>
        </a:p>
      </dgm:t>
    </dgm:pt>
    <dgm:pt modelId="{AF2DDAE4-931D-47A9-9825-A4032A66FB54}">
      <dgm:prSet/>
      <dgm:spPr/>
      <dgm:t>
        <a:bodyPr/>
        <a:lstStyle/>
        <a:p>
          <a:r>
            <a:rPr lang="en-US" dirty="0"/>
            <a:t>Order</a:t>
          </a:r>
        </a:p>
      </dgm:t>
    </dgm:pt>
    <dgm:pt modelId="{EBF38C23-3C80-46A9-8BC3-F8125DC12EE8}" type="parTrans" cxnId="{CC902CB8-EB3C-48FF-836A-08DB06FF019D}">
      <dgm:prSet/>
      <dgm:spPr/>
      <dgm:t>
        <a:bodyPr/>
        <a:lstStyle/>
        <a:p>
          <a:endParaRPr lang="en-US"/>
        </a:p>
      </dgm:t>
    </dgm:pt>
    <dgm:pt modelId="{9050966E-009A-4402-8E06-8A0F6B26293D}" type="sibTrans" cxnId="{CC902CB8-EB3C-48FF-836A-08DB06FF019D}">
      <dgm:prSet/>
      <dgm:spPr/>
      <dgm:t>
        <a:bodyPr/>
        <a:lstStyle/>
        <a:p>
          <a:endParaRPr lang="en-US"/>
        </a:p>
      </dgm:t>
    </dgm:pt>
    <dgm:pt modelId="{D5095137-0CD3-4F76-BFD8-E185172F9474}">
      <dgm:prSet/>
      <dgm:spPr/>
      <dgm:t>
        <a:bodyPr/>
        <a:lstStyle/>
        <a:p>
          <a:r>
            <a:rPr lang="en-US" dirty="0"/>
            <a:t>Order pilot materials</a:t>
          </a:r>
        </a:p>
      </dgm:t>
    </dgm:pt>
    <dgm:pt modelId="{D5CDB198-8CC1-48C9-B67D-BC35C020FE92}" type="parTrans" cxnId="{23353141-A2D3-4CF4-8B0D-8B583A5194B5}">
      <dgm:prSet/>
      <dgm:spPr/>
      <dgm:t>
        <a:bodyPr/>
        <a:lstStyle/>
        <a:p>
          <a:endParaRPr lang="en-US"/>
        </a:p>
      </dgm:t>
    </dgm:pt>
    <dgm:pt modelId="{2926F67D-6DB1-45A5-9435-8ABB2D89BC01}" type="sibTrans" cxnId="{23353141-A2D3-4CF4-8B0D-8B583A5194B5}">
      <dgm:prSet/>
      <dgm:spPr/>
      <dgm:t>
        <a:bodyPr/>
        <a:lstStyle/>
        <a:p>
          <a:endParaRPr lang="en-US"/>
        </a:p>
      </dgm:t>
    </dgm:pt>
    <dgm:pt modelId="{DE030285-A707-45A9-A24B-70309A0B3281}">
      <dgm:prSet/>
      <dgm:spPr/>
      <dgm:t>
        <a:bodyPr/>
        <a:lstStyle/>
        <a:p>
          <a:r>
            <a:rPr lang="en-US" dirty="0"/>
            <a:t>Draft</a:t>
          </a:r>
        </a:p>
      </dgm:t>
    </dgm:pt>
    <dgm:pt modelId="{7AB9FCBA-B97A-4453-B0DA-DD011D9590D6}" type="parTrans" cxnId="{77EE1848-2B2A-4E87-BD7E-0A423CA0BA09}">
      <dgm:prSet/>
      <dgm:spPr/>
      <dgm:t>
        <a:bodyPr/>
        <a:lstStyle/>
        <a:p>
          <a:endParaRPr lang="en-US"/>
        </a:p>
      </dgm:t>
    </dgm:pt>
    <dgm:pt modelId="{784E84B2-E8C4-44D6-9E28-F1661C3C8BF5}" type="sibTrans" cxnId="{77EE1848-2B2A-4E87-BD7E-0A423CA0BA09}">
      <dgm:prSet/>
      <dgm:spPr/>
      <dgm:t>
        <a:bodyPr/>
        <a:lstStyle/>
        <a:p>
          <a:endParaRPr lang="en-US"/>
        </a:p>
      </dgm:t>
    </dgm:pt>
    <dgm:pt modelId="{B1D1C9FD-73B8-485C-8420-F52B97ADEA61}">
      <dgm:prSet/>
      <dgm:spPr/>
      <dgm:t>
        <a:bodyPr/>
        <a:lstStyle/>
        <a:p>
          <a:pPr rtl="0"/>
          <a:r>
            <a:rPr lang="en-US" dirty="0"/>
            <a:t>Draft fall pilot schedule</a:t>
          </a:r>
          <a:r>
            <a:rPr lang="en-US" dirty="0">
              <a:latin typeface="Aptos Display" panose="020F0302020204030204"/>
            </a:rPr>
            <a:t> for core instructional materials</a:t>
          </a:r>
          <a:endParaRPr lang="en-US" dirty="0"/>
        </a:p>
      </dgm:t>
    </dgm:pt>
    <dgm:pt modelId="{7AF62B93-1E77-494B-BBD9-59A18995F9ED}" type="parTrans" cxnId="{101E1080-D188-4AEC-896A-9124CC89A535}">
      <dgm:prSet/>
      <dgm:spPr/>
      <dgm:t>
        <a:bodyPr/>
        <a:lstStyle/>
        <a:p>
          <a:endParaRPr lang="en-US"/>
        </a:p>
      </dgm:t>
    </dgm:pt>
    <dgm:pt modelId="{E1F087A6-3AC2-4951-9AC8-F989DFCDED66}" type="sibTrans" cxnId="{101E1080-D188-4AEC-896A-9124CC89A535}">
      <dgm:prSet/>
      <dgm:spPr/>
      <dgm:t>
        <a:bodyPr/>
        <a:lstStyle/>
        <a:p>
          <a:endParaRPr lang="en-US"/>
        </a:p>
      </dgm:t>
    </dgm:pt>
    <dgm:pt modelId="{CCE3CB5F-04D4-4635-9A40-476A0EAC65DA}" type="pres">
      <dgm:prSet presAssocID="{E8B92CFE-5D0B-462D-8743-A70C1BB6E576}" presName="Name0" presStyleCnt="0">
        <dgm:presLayoutVars>
          <dgm:dir/>
          <dgm:animLvl val="lvl"/>
          <dgm:resizeHandles val="exact"/>
        </dgm:presLayoutVars>
      </dgm:prSet>
      <dgm:spPr/>
    </dgm:pt>
    <dgm:pt modelId="{C351CDEE-8379-4CA2-8242-97620F8735EB}" type="pres">
      <dgm:prSet presAssocID="{DE030285-A707-45A9-A24B-70309A0B3281}" presName="boxAndChildren" presStyleCnt="0"/>
      <dgm:spPr/>
    </dgm:pt>
    <dgm:pt modelId="{90F2FEB0-630E-412E-835A-C59D1760D5B3}" type="pres">
      <dgm:prSet presAssocID="{DE030285-A707-45A9-A24B-70309A0B3281}" presName="parentTextBox" presStyleLbl="alignNode1" presStyleIdx="0" presStyleCnt="4"/>
      <dgm:spPr/>
    </dgm:pt>
    <dgm:pt modelId="{A01972CA-BC7D-4EE6-A1C0-DD77CC5DAF06}" type="pres">
      <dgm:prSet presAssocID="{DE030285-A707-45A9-A24B-70309A0B3281}" presName="descendantBox" presStyleLbl="bgAccFollowNode1" presStyleIdx="0" presStyleCnt="4"/>
      <dgm:spPr/>
    </dgm:pt>
    <dgm:pt modelId="{33C9E5B5-1768-4601-B0CD-B8B66C53C31D}" type="pres">
      <dgm:prSet presAssocID="{9050966E-009A-4402-8E06-8A0F6B26293D}" presName="sp" presStyleCnt="0"/>
      <dgm:spPr/>
    </dgm:pt>
    <dgm:pt modelId="{5375AC66-3AD5-482B-871C-779BE43F0B21}" type="pres">
      <dgm:prSet presAssocID="{AF2DDAE4-931D-47A9-9825-A4032A66FB54}" presName="arrowAndChildren" presStyleCnt="0"/>
      <dgm:spPr/>
    </dgm:pt>
    <dgm:pt modelId="{33CFB1FD-AF7C-43FC-8BDA-02EFA5E53C84}" type="pres">
      <dgm:prSet presAssocID="{AF2DDAE4-931D-47A9-9825-A4032A66FB54}" presName="parentTextArrow" presStyleLbl="node1" presStyleIdx="0" presStyleCnt="0"/>
      <dgm:spPr/>
    </dgm:pt>
    <dgm:pt modelId="{B7B8FB99-6CD2-486C-81F7-A5850B23F0D9}" type="pres">
      <dgm:prSet presAssocID="{AF2DDAE4-931D-47A9-9825-A4032A66FB54}" presName="arrow" presStyleLbl="alignNode1" presStyleIdx="1" presStyleCnt="4"/>
      <dgm:spPr/>
    </dgm:pt>
    <dgm:pt modelId="{A9983966-7A47-4303-AAAA-555D979F700C}" type="pres">
      <dgm:prSet presAssocID="{AF2DDAE4-931D-47A9-9825-A4032A66FB54}" presName="descendantArrow" presStyleLbl="bgAccFollowNode1" presStyleIdx="1" presStyleCnt="4"/>
      <dgm:spPr/>
    </dgm:pt>
    <dgm:pt modelId="{C498CDE1-2A85-41F7-B6C6-4C0F282D8D8D}" type="pres">
      <dgm:prSet presAssocID="{F2A74856-68DB-43BC-8CC2-D0AB671DE146}" presName="sp" presStyleCnt="0"/>
      <dgm:spPr/>
    </dgm:pt>
    <dgm:pt modelId="{E2E346D5-E997-456E-8F68-181FDACECBC6}" type="pres">
      <dgm:prSet presAssocID="{F98120CE-7626-496F-974F-27A05B579A0D}" presName="arrowAndChildren" presStyleCnt="0"/>
      <dgm:spPr/>
    </dgm:pt>
    <dgm:pt modelId="{671FA983-71D3-4BF6-A3D2-E7655A927644}" type="pres">
      <dgm:prSet presAssocID="{F98120CE-7626-496F-974F-27A05B579A0D}" presName="parentTextArrow" presStyleLbl="node1" presStyleIdx="0" presStyleCnt="0"/>
      <dgm:spPr/>
    </dgm:pt>
    <dgm:pt modelId="{8C8A4BDC-A14F-4ACE-9293-47A9D6831BBC}" type="pres">
      <dgm:prSet presAssocID="{F98120CE-7626-496F-974F-27A05B579A0D}" presName="arrow" presStyleLbl="alignNode1" presStyleIdx="2" presStyleCnt="4"/>
      <dgm:spPr/>
    </dgm:pt>
    <dgm:pt modelId="{35398BFE-4C84-4EA9-8501-A67E1C4E454C}" type="pres">
      <dgm:prSet presAssocID="{F98120CE-7626-496F-974F-27A05B579A0D}" presName="descendantArrow" presStyleLbl="bgAccFollowNode1" presStyleIdx="2" presStyleCnt="4"/>
      <dgm:spPr/>
    </dgm:pt>
    <dgm:pt modelId="{38D6CFBB-91BD-420A-958D-6DA71842A959}" type="pres">
      <dgm:prSet presAssocID="{E00A0488-EC38-4155-9E9C-947335AB653D}" presName="sp" presStyleCnt="0"/>
      <dgm:spPr/>
    </dgm:pt>
    <dgm:pt modelId="{D0BE4F5B-7F2A-4528-BD1E-D4766CDD298B}" type="pres">
      <dgm:prSet presAssocID="{A8A4907F-2C28-4A82-AE7A-6A10D3562F84}" presName="arrowAndChildren" presStyleCnt="0"/>
      <dgm:spPr/>
    </dgm:pt>
    <dgm:pt modelId="{1B87B27B-F713-4DEB-A6E7-2122F5FC880A}" type="pres">
      <dgm:prSet presAssocID="{A8A4907F-2C28-4A82-AE7A-6A10D3562F84}" presName="parentTextArrow" presStyleLbl="node1" presStyleIdx="0" presStyleCnt="0"/>
      <dgm:spPr/>
    </dgm:pt>
    <dgm:pt modelId="{666E9652-CAFE-43C9-87BB-1C65820D9558}" type="pres">
      <dgm:prSet presAssocID="{A8A4907F-2C28-4A82-AE7A-6A10D3562F84}" presName="arrow" presStyleLbl="alignNode1" presStyleIdx="3" presStyleCnt="4"/>
      <dgm:spPr/>
    </dgm:pt>
    <dgm:pt modelId="{1A4F431F-7B5D-4283-B451-59D32ADA5B91}" type="pres">
      <dgm:prSet presAssocID="{A8A4907F-2C28-4A82-AE7A-6A10D3562F84}" presName="descendantArrow" presStyleLbl="bgAccFollowNode1" presStyleIdx="3" presStyleCnt="4"/>
      <dgm:spPr/>
    </dgm:pt>
  </dgm:ptLst>
  <dgm:cxnLst>
    <dgm:cxn modelId="{6EA00D04-443D-426B-86E5-CC6E2EE61B45}" type="presOf" srcId="{DE030285-A707-45A9-A24B-70309A0B3281}" destId="{90F2FEB0-630E-412E-835A-C59D1760D5B3}" srcOrd="0" destOrd="0" presId="urn:microsoft.com/office/officeart/2016/7/layout/VerticalDownArrowProcess"/>
    <dgm:cxn modelId="{71E60309-B688-464C-974F-85465471F572}" type="presOf" srcId="{D5095137-0CD3-4F76-BFD8-E185172F9474}" destId="{A9983966-7A47-4303-AAAA-555D979F700C}" srcOrd="0" destOrd="0" presId="urn:microsoft.com/office/officeart/2016/7/layout/VerticalDownArrowProcess"/>
    <dgm:cxn modelId="{23353141-A2D3-4CF4-8B0D-8B583A5194B5}" srcId="{AF2DDAE4-931D-47A9-9825-A4032A66FB54}" destId="{D5095137-0CD3-4F76-BFD8-E185172F9474}" srcOrd="0" destOrd="0" parTransId="{D5CDB198-8CC1-48C9-B67D-BC35C020FE92}" sibTransId="{2926F67D-6DB1-45A5-9435-8ABB2D89BC01}"/>
    <dgm:cxn modelId="{00BE8747-BC35-468D-A40E-E51AF5DC3E29}" srcId="{A8A4907F-2C28-4A82-AE7A-6A10D3562F84}" destId="{2084DA59-9E1C-4282-AB14-BF04ACFC2673}" srcOrd="0" destOrd="0" parTransId="{3E374B19-2966-47E7-A96D-A6ABC4871829}" sibTransId="{4B096604-0901-43D0-8BF7-F42F30857477}"/>
    <dgm:cxn modelId="{77EE1848-2B2A-4E87-BD7E-0A423CA0BA09}" srcId="{E8B92CFE-5D0B-462D-8743-A70C1BB6E576}" destId="{DE030285-A707-45A9-A24B-70309A0B3281}" srcOrd="3" destOrd="0" parTransId="{7AB9FCBA-B97A-4453-B0DA-DD011D9590D6}" sibTransId="{784E84B2-E8C4-44D6-9E28-F1661C3C8BF5}"/>
    <dgm:cxn modelId="{28B7DD4C-7310-4B61-9E8D-EAA7CE0A651D}" type="presOf" srcId="{F98120CE-7626-496F-974F-27A05B579A0D}" destId="{8C8A4BDC-A14F-4ACE-9293-47A9D6831BBC}" srcOrd="1" destOrd="0" presId="urn:microsoft.com/office/officeart/2016/7/layout/VerticalDownArrowProcess"/>
    <dgm:cxn modelId="{03D49567-E24D-4E3A-8DFC-73EF76C9916F}" type="presOf" srcId="{E8B92CFE-5D0B-462D-8743-A70C1BB6E576}" destId="{CCE3CB5F-04D4-4635-9A40-476A0EAC65DA}" srcOrd="0" destOrd="0" presId="urn:microsoft.com/office/officeart/2016/7/layout/VerticalDownArrowProcess"/>
    <dgm:cxn modelId="{FB8FA469-D58B-47EF-B7DD-5E0F71FF4A1A}" type="presOf" srcId="{F98120CE-7626-496F-974F-27A05B579A0D}" destId="{671FA983-71D3-4BF6-A3D2-E7655A927644}" srcOrd="0" destOrd="0" presId="urn:microsoft.com/office/officeart/2016/7/layout/VerticalDownArrowProcess"/>
    <dgm:cxn modelId="{05BAD471-8506-48F6-B9FB-A4E450827CE8}" type="presOf" srcId="{B1D1C9FD-73B8-485C-8420-F52B97ADEA61}" destId="{A01972CA-BC7D-4EE6-A1C0-DD77CC5DAF06}" srcOrd="0" destOrd="0" presId="urn:microsoft.com/office/officeart/2016/7/layout/VerticalDownArrowProcess"/>
    <dgm:cxn modelId="{40D55075-21EB-4EDB-8F11-DF7177A72DF8}" type="presOf" srcId="{AF2DDAE4-931D-47A9-9825-A4032A66FB54}" destId="{33CFB1FD-AF7C-43FC-8BDA-02EFA5E53C84}" srcOrd="0" destOrd="0" presId="urn:microsoft.com/office/officeart/2016/7/layout/VerticalDownArrowProcess"/>
    <dgm:cxn modelId="{101E1080-D188-4AEC-896A-9124CC89A535}" srcId="{DE030285-A707-45A9-A24B-70309A0B3281}" destId="{B1D1C9FD-73B8-485C-8420-F52B97ADEA61}" srcOrd="0" destOrd="0" parTransId="{7AF62B93-1E77-494B-BBD9-59A18995F9ED}" sibTransId="{E1F087A6-3AC2-4951-9AC8-F989DFCDED66}"/>
    <dgm:cxn modelId="{27ECAD86-98B2-420B-8D60-228282448775}" type="presOf" srcId="{A8A4907F-2C28-4A82-AE7A-6A10D3562F84}" destId="{1B87B27B-F713-4DEB-A6E7-2122F5FC880A}" srcOrd="0" destOrd="0" presId="urn:microsoft.com/office/officeart/2016/7/layout/VerticalDownArrowProcess"/>
    <dgm:cxn modelId="{EA3D8A95-087F-4E31-A4BE-A74949F1D1BA}" type="presOf" srcId="{1EC6D7FD-337E-40CF-8EB6-56EE45500E29}" destId="{35398BFE-4C84-4EA9-8501-A67E1C4E454C}" srcOrd="0" destOrd="0" presId="urn:microsoft.com/office/officeart/2016/7/layout/VerticalDownArrowProcess"/>
    <dgm:cxn modelId="{CC902CB8-EB3C-48FF-836A-08DB06FF019D}" srcId="{E8B92CFE-5D0B-462D-8743-A70C1BB6E576}" destId="{AF2DDAE4-931D-47A9-9825-A4032A66FB54}" srcOrd="2" destOrd="0" parTransId="{EBF38C23-3C80-46A9-8BC3-F8125DC12EE8}" sibTransId="{9050966E-009A-4402-8E06-8A0F6B26293D}"/>
    <dgm:cxn modelId="{514E17CE-5D7D-481B-8F58-3EBD1A1AE497}" srcId="{E8B92CFE-5D0B-462D-8743-A70C1BB6E576}" destId="{F98120CE-7626-496F-974F-27A05B579A0D}" srcOrd="1" destOrd="0" parTransId="{E5A91A35-80A8-441C-B1D3-2CD6F6330919}" sibTransId="{F2A74856-68DB-43BC-8CC2-D0AB671DE146}"/>
    <dgm:cxn modelId="{B04C04D4-4C77-411A-9602-4E568DBBC6C5}" type="presOf" srcId="{AF2DDAE4-931D-47A9-9825-A4032A66FB54}" destId="{B7B8FB99-6CD2-486C-81F7-A5850B23F0D9}" srcOrd="1" destOrd="0" presId="urn:microsoft.com/office/officeart/2016/7/layout/VerticalDownArrowProcess"/>
    <dgm:cxn modelId="{BD9C48D9-C15E-41BF-A1D3-69CF61D0D2A0}" srcId="{F98120CE-7626-496F-974F-27A05B579A0D}" destId="{1EC6D7FD-337E-40CF-8EB6-56EE45500E29}" srcOrd="0" destOrd="0" parTransId="{05BBA56A-6086-4C09-851A-A6BD53A1FC84}" sibTransId="{41548BB9-F244-40D8-80D8-9717B86FFCF0}"/>
    <dgm:cxn modelId="{61A7BFDC-1FF0-4483-9731-CBF52855EA1B}" srcId="{E8B92CFE-5D0B-462D-8743-A70C1BB6E576}" destId="{A8A4907F-2C28-4A82-AE7A-6A10D3562F84}" srcOrd="0" destOrd="0" parTransId="{63FEF6BC-CF8F-4A4D-B251-B568DD062F83}" sibTransId="{E00A0488-EC38-4155-9E9C-947335AB653D}"/>
    <dgm:cxn modelId="{FA1BAAE7-48A9-402E-B087-4676916BD2AB}" type="presOf" srcId="{2084DA59-9E1C-4282-AB14-BF04ACFC2673}" destId="{1A4F431F-7B5D-4283-B451-59D32ADA5B91}" srcOrd="0" destOrd="0" presId="urn:microsoft.com/office/officeart/2016/7/layout/VerticalDownArrowProcess"/>
    <dgm:cxn modelId="{2ED9EEF3-01E7-4BC3-93E7-151EC5EEB09C}" type="presOf" srcId="{A8A4907F-2C28-4A82-AE7A-6A10D3562F84}" destId="{666E9652-CAFE-43C9-87BB-1C65820D9558}" srcOrd="1" destOrd="0" presId="urn:microsoft.com/office/officeart/2016/7/layout/VerticalDownArrowProcess"/>
    <dgm:cxn modelId="{F8C78D8C-D268-4EA9-8A30-DB4FB19A58D4}" type="presParOf" srcId="{CCE3CB5F-04D4-4635-9A40-476A0EAC65DA}" destId="{C351CDEE-8379-4CA2-8242-97620F8735EB}" srcOrd="0" destOrd="0" presId="urn:microsoft.com/office/officeart/2016/7/layout/VerticalDownArrowProcess"/>
    <dgm:cxn modelId="{8FE8B94B-AFD8-4518-827F-504858ADD5EC}" type="presParOf" srcId="{C351CDEE-8379-4CA2-8242-97620F8735EB}" destId="{90F2FEB0-630E-412E-835A-C59D1760D5B3}" srcOrd="0" destOrd="0" presId="urn:microsoft.com/office/officeart/2016/7/layout/VerticalDownArrowProcess"/>
    <dgm:cxn modelId="{53948CCD-015C-4ADE-B413-7D6F772341E1}" type="presParOf" srcId="{C351CDEE-8379-4CA2-8242-97620F8735EB}" destId="{A01972CA-BC7D-4EE6-A1C0-DD77CC5DAF06}" srcOrd="1" destOrd="0" presId="urn:microsoft.com/office/officeart/2016/7/layout/VerticalDownArrowProcess"/>
    <dgm:cxn modelId="{E9F2EF39-FE2F-495A-82F8-C10EE9D0E583}" type="presParOf" srcId="{CCE3CB5F-04D4-4635-9A40-476A0EAC65DA}" destId="{33C9E5B5-1768-4601-B0CD-B8B66C53C31D}" srcOrd="1" destOrd="0" presId="urn:microsoft.com/office/officeart/2016/7/layout/VerticalDownArrowProcess"/>
    <dgm:cxn modelId="{661DEB0C-8D6A-4351-8E1C-6437F234CFEE}" type="presParOf" srcId="{CCE3CB5F-04D4-4635-9A40-476A0EAC65DA}" destId="{5375AC66-3AD5-482B-871C-779BE43F0B21}" srcOrd="2" destOrd="0" presId="urn:microsoft.com/office/officeart/2016/7/layout/VerticalDownArrowProcess"/>
    <dgm:cxn modelId="{E707D185-94C2-4914-9665-F7675C0A0D38}" type="presParOf" srcId="{5375AC66-3AD5-482B-871C-779BE43F0B21}" destId="{33CFB1FD-AF7C-43FC-8BDA-02EFA5E53C84}" srcOrd="0" destOrd="0" presId="urn:microsoft.com/office/officeart/2016/7/layout/VerticalDownArrowProcess"/>
    <dgm:cxn modelId="{8AA42132-CFAA-490C-ADFA-178592662BC7}" type="presParOf" srcId="{5375AC66-3AD5-482B-871C-779BE43F0B21}" destId="{B7B8FB99-6CD2-486C-81F7-A5850B23F0D9}" srcOrd="1" destOrd="0" presId="urn:microsoft.com/office/officeart/2016/7/layout/VerticalDownArrowProcess"/>
    <dgm:cxn modelId="{FAFE0546-7123-4156-AFA4-E0ABE3B148DC}" type="presParOf" srcId="{5375AC66-3AD5-482B-871C-779BE43F0B21}" destId="{A9983966-7A47-4303-AAAA-555D979F700C}" srcOrd="2" destOrd="0" presId="urn:microsoft.com/office/officeart/2016/7/layout/VerticalDownArrowProcess"/>
    <dgm:cxn modelId="{807340C4-4029-42CB-8E28-E50F64BE0E3C}" type="presParOf" srcId="{CCE3CB5F-04D4-4635-9A40-476A0EAC65DA}" destId="{C498CDE1-2A85-41F7-B6C6-4C0F282D8D8D}" srcOrd="3" destOrd="0" presId="urn:microsoft.com/office/officeart/2016/7/layout/VerticalDownArrowProcess"/>
    <dgm:cxn modelId="{1382494E-9669-4185-8EBD-301ACA73E3C2}" type="presParOf" srcId="{CCE3CB5F-04D4-4635-9A40-476A0EAC65DA}" destId="{E2E346D5-E997-456E-8F68-181FDACECBC6}" srcOrd="4" destOrd="0" presId="urn:microsoft.com/office/officeart/2016/7/layout/VerticalDownArrowProcess"/>
    <dgm:cxn modelId="{7C3B1DBB-59B9-4C87-A875-337717BBE772}" type="presParOf" srcId="{E2E346D5-E997-456E-8F68-181FDACECBC6}" destId="{671FA983-71D3-4BF6-A3D2-E7655A927644}" srcOrd="0" destOrd="0" presId="urn:microsoft.com/office/officeart/2016/7/layout/VerticalDownArrowProcess"/>
    <dgm:cxn modelId="{CA45EAB3-CFCE-4DC0-9150-012E40344E17}" type="presParOf" srcId="{E2E346D5-E997-456E-8F68-181FDACECBC6}" destId="{8C8A4BDC-A14F-4ACE-9293-47A9D6831BBC}" srcOrd="1" destOrd="0" presId="urn:microsoft.com/office/officeart/2016/7/layout/VerticalDownArrowProcess"/>
    <dgm:cxn modelId="{4DD2F567-18CF-44EF-A9FE-DCED96C18DCA}" type="presParOf" srcId="{E2E346D5-E997-456E-8F68-181FDACECBC6}" destId="{35398BFE-4C84-4EA9-8501-A67E1C4E454C}" srcOrd="2" destOrd="0" presId="urn:microsoft.com/office/officeart/2016/7/layout/VerticalDownArrowProcess"/>
    <dgm:cxn modelId="{707CC382-F993-4E59-A2EA-0285DE6963C2}" type="presParOf" srcId="{CCE3CB5F-04D4-4635-9A40-476A0EAC65DA}" destId="{38D6CFBB-91BD-420A-958D-6DA71842A959}" srcOrd="5" destOrd="0" presId="urn:microsoft.com/office/officeart/2016/7/layout/VerticalDownArrowProcess"/>
    <dgm:cxn modelId="{92B2FF80-935E-45B9-A837-6479941F4CD9}" type="presParOf" srcId="{CCE3CB5F-04D4-4635-9A40-476A0EAC65DA}" destId="{D0BE4F5B-7F2A-4528-BD1E-D4766CDD298B}" srcOrd="6" destOrd="0" presId="urn:microsoft.com/office/officeart/2016/7/layout/VerticalDownArrowProcess"/>
    <dgm:cxn modelId="{593EBEEB-D7A5-420F-86C8-6D307ADEAFDC}" type="presParOf" srcId="{D0BE4F5B-7F2A-4528-BD1E-D4766CDD298B}" destId="{1B87B27B-F713-4DEB-A6E7-2122F5FC880A}" srcOrd="0" destOrd="0" presId="urn:microsoft.com/office/officeart/2016/7/layout/VerticalDownArrowProcess"/>
    <dgm:cxn modelId="{9F58703E-7BAF-4F76-AEE6-660D0EF04B8F}" type="presParOf" srcId="{D0BE4F5B-7F2A-4528-BD1E-D4766CDD298B}" destId="{666E9652-CAFE-43C9-87BB-1C65820D9558}" srcOrd="1" destOrd="0" presId="urn:microsoft.com/office/officeart/2016/7/layout/VerticalDownArrowProcess"/>
    <dgm:cxn modelId="{BF8CE074-A1B1-4CB2-8957-36A9BE27BAF5}" type="presParOf" srcId="{D0BE4F5B-7F2A-4528-BD1E-D4766CDD298B}" destId="{1A4F431F-7B5D-4283-B451-59D32ADA5B91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A28A5-9CCD-4F96-A97E-2519620CC885}">
      <dsp:nvSpPr>
        <dsp:cNvPr id="0" name=""/>
        <dsp:cNvSpPr/>
      </dsp:nvSpPr>
      <dsp:spPr>
        <a:xfrm>
          <a:off x="82613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84FB9-340C-414F-A591-2FA783610B84}">
      <dsp:nvSpPr>
        <dsp:cNvPr id="0" name=""/>
        <dsp:cNvSpPr/>
      </dsp:nvSpPr>
      <dsp:spPr>
        <a:xfrm>
          <a:off x="271034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82B97-18CB-4649-9509-958C4C01A6E9}">
      <dsp:nvSpPr>
        <dsp:cNvPr id="0" name=""/>
        <dsp:cNvSpPr/>
      </dsp:nvSpPr>
      <dsp:spPr>
        <a:xfrm>
          <a:off x="1172126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K-8 materials vetting sub-committee members</a:t>
          </a:r>
        </a:p>
      </dsp:txBody>
      <dsp:txXfrm>
        <a:off x="1172126" y="90072"/>
        <a:ext cx="2114937" cy="897246"/>
      </dsp:txXfrm>
    </dsp:sp>
    <dsp:sp modelId="{05D5B4B3-619D-4077-95B9-73BC093FEE7C}">
      <dsp:nvSpPr>
        <dsp:cNvPr id="0" name=""/>
        <dsp:cNvSpPr/>
      </dsp:nvSpPr>
      <dsp:spPr>
        <a:xfrm>
          <a:off x="3655575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86471-991A-4B3D-B582-88DD4B93EC17}">
      <dsp:nvSpPr>
        <dsp:cNvPr id="0" name=""/>
        <dsp:cNvSpPr/>
      </dsp:nvSpPr>
      <dsp:spPr>
        <a:xfrm>
          <a:off x="3843996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5B576-301F-4A8A-B0A7-67F3196C9643}">
      <dsp:nvSpPr>
        <dsp:cNvPr id="0" name=""/>
        <dsp:cNvSpPr/>
      </dsp:nvSpPr>
      <dsp:spPr>
        <a:xfrm>
          <a:off x="4745088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Review of materials vetting process</a:t>
          </a:r>
        </a:p>
      </dsp:txBody>
      <dsp:txXfrm>
        <a:off x="4745088" y="90072"/>
        <a:ext cx="2114937" cy="897246"/>
      </dsp:txXfrm>
    </dsp:sp>
    <dsp:sp modelId="{272BA0EE-5F57-445A-8C13-49F33711EB57}">
      <dsp:nvSpPr>
        <dsp:cNvPr id="0" name=""/>
        <dsp:cNvSpPr/>
      </dsp:nvSpPr>
      <dsp:spPr>
        <a:xfrm>
          <a:off x="7228536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2ACDB-24B8-402C-B703-7A68FF8CCA13}">
      <dsp:nvSpPr>
        <dsp:cNvPr id="0" name=""/>
        <dsp:cNvSpPr/>
      </dsp:nvSpPr>
      <dsp:spPr>
        <a:xfrm>
          <a:off x="7416958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7434C-1DA2-468E-B45B-39ACFB7826AB}">
      <dsp:nvSpPr>
        <dsp:cNvPr id="0" name=""/>
        <dsp:cNvSpPr/>
      </dsp:nvSpPr>
      <dsp:spPr>
        <a:xfrm>
          <a:off x="8318049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Results of quantitative </a:t>
          </a:r>
          <a:r>
            <a:rPr lang="en-US" sz="1700" kern="1200" dirty="0">
              <a:latin typeface="Aptos Display" panose="020F0302020204030204"/>
            </a:rPr>
            <a:t>review</a:t>
          </a:r>
          <a:endParaRPr lang="en-US" sz="1700" kern="1200" dirty="0"/>
        </a:p>
      </dsp:txBody>
      <dsp:txXfrm>
        <a:off x="8318049" y="90072"/>
        <a:ext cx="2114937" cy="897246"/>
      </dsp:txXfrm>
    </dsp:sp>
    <dsp:sp modelId="{24725001-9530-47E9-9362-945F9A59BD49}">
      <dsp:nvSpPr>
        <dsp:cNvPr id="0" name=""/>
        <dsp:cNvSpPr/>
      </dsp:nvSpPr>
      <dsp:spPr>
        <a:xfrm>
          <a:off x="82613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01755-DD2E-4C89-B6F9-D69E05FB7026}">
      <dsp:nvSpPr>
        <dsp:cNvPr id="0" name=""/>
        <dsp:cNvSpPr/>
      </dsp:nvSpPr>
      <dsp:spPr>
        <a:xfrm>
          <a:off x="271034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AD729-5E7F-49E1-AECA-3C0125A57481}">
      <dsp:nvSpPr>
        <dsp:cNvPr id="0" name=""/>
        <dsp:cNvSpPr/>
      </dsp:nvSpPr>
      <dsp:spPr>
        <a:xfrm>
          <a:off x="1172126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Classroom pilot: selected instructional materials</a:t>
          </a:r>
        </a:p>
      </dsp:txBody>
      <dsp:txXfrm>
        <a:off x="1172126" y="1727045"/>
        <a:ext cx="2114937" cy="897246"/>
      </dsp:txXfrm>
    </dsp:sp>
    <dsp:sp modelId="{64299EA5-98A8-4596-9E93-1FC4DB3AA422}">
      <dsp:nvSpPr>
        <dsp:cNvPr id="0" name=""/>
        <dsp:cNvSpPr/>
      </dsp:nvSpPr>
      <dsp:spPr>
        <a:xfrm>
          <a:off x="3655575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36098E-A86B-49AE-988D-E2B692FC7C44}">
      <dsp:nvSpPr>
        <dsp:cNvPr id="0" name=""/>
        <dsp:cNvSpPr/>
      </dsp:nvSpPr>
      <dsp:spPr>
        <a:xfrm>
          <a:off x="3843996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4189A-4991-4750-86BA-47A344B96380}">
      <dsp:nvSpPr>
        <dsp:cNvPr id="0" name=""/>
        <dsp:cNvSpPr/>
      </dsp:nvSpPr>
      <dsp:spPr>
        <a:xfrm>
          <a:off x="4745088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Estimated pilot cost</a:t>
          </a:r>
        </a:p>
      </dsp:txBody>
      <dsp:txXfrm>
        <a:off x="4745088" y="1727045"/>
        <a:ext cx="2114937" cy="897246"/>
      </dsp:txXfrm>
    </dsp:sp>
    <dsp:sp modelId="{55BA86E9-385A-4C96-9C71-1C3F0275F05C}">
      <dsp:nvSpPr>
        <dsp:cNvPr id="0" name=""/>
        <dsp:cNvSpPr/>
      </dsp:nvSpPr>
      <dsp:spPr>
        <a:xfrm>
          <a:off x="7228536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BBD91-10F3-4329-B84B-7C4ABEE134F1}">
      <dsp:nvSpPr>
        <dsp:cNvPr id="0" name=""/>
        <dsp:cNvSpPr/>
      </dsp:nvSpPr>
      <dsp:spPr>
        <a:xfrm>
          <a:off x="7416958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23452-2C8B-4165-95E6-77EF88D0FC99}">
      <dsp:nvSpPr>
        <dsp:cNvPr id="0" name=""/>
        <dsp:cNvSpPr/>
      </dsp:nvSpPr>
      <dsp:spPr>
        <a:xfrm>
          <a:off x="8318049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Spring foundational skills pilot calendar</a:t>
          </a:r>
        </a:p>
      </dsp:txBody>
      <dsp:txXfrm>
        <a:off x="8318049" y="1727045"/>
        <a:ext cx="2114937" cy="897246"/>
      </dsp:txXfrm>
    </dsp:sp>
    <dsp:sp modelId="{23CBE622-8C54-496F-A44A-4DCF76B82D7D}">
      <dsp:nvSpPr>
        <dsp:cNvPr id="0" name=""/>
        <dsp:cNvSpPr/>
      </dsp:nvSpPr>
      <dsp:spPr>
        <a:xfrm>
          <a:off x="82613" y="336401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1BC49-4FBB-448E-A9DF-2CDA594ED7E4}">
      <dsp:nvSpPr>
        <dsp:cNvPr id="0" name=""/>
        <dsp:cNvSpPr/>
      </dsp:nvSpPr>
      <dsp:spPr>
        <a:xfrm>
          <a:off x="271034" y="3552441"/>
          <a:ext cx="520402" cy="52040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79B6B-66BF-410D-A80D-57217758A836}">
      <dsp:nvSpPr>
        <dsp:cNvPr id="0" name=""/>
        <dsp:cNvSpPr/>
      </dsp:nvSpPr>
      <dsp:spPr>
        <a:xfrm>
          <a:off x="1172126" y="33640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Next Steps</a:t>
          </a:r>
        </a:p>
      </dsp:txBody>
      <dsp:txXfrm>
        <a:off x="1172126" y="3364019"/>
        <a:ext cx="2114937" cy="897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0B27E-4C22-49B5-8FE1-936570328ECD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9DC2CF-A9DD-44D4-9E20-7106B869BA8E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6F544-CC05-48FF-912E-6068DFD38FCF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Vetting sub-committee meetings were conducted in grade-level bands K-2; 3-5; 6-8</a:t>
          </a:r>
        </a:p>
      </dsp:txBody>
      <dsp:txXfrm>
        <a:off x="1057183" y="1805"/>
        <a:ext cx="9458416" cy="915310"/>
      </dsp:txXfrm>
    </dsp:sp>
    <dsp:sp modelId="{C99B8ED9-F59C-4FFC-AA87-0F589C816321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1186A3-42CD-44A0-8449-3FFB4A01D2B8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752C6-1CE0-4327-8456-08990824ACCB}">
      <dsp:nvSpPr>
        <dsp:cNvPr id="0" name=""/>
        <dsp:cNvSpPr/>
      </dsp:nvSpPr>
      <dsp:spPr>
        <a:xfrm>
          <a:off x="1057183" y="1145944"/>
          <a:ext cx="4732020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Teams utilized the Ed Reports scoring scale</a:t>
          </a:r>
        </a:p>
      </dsp:txBody>
      <dsp:txXfrm>
        <a:off x="1057183" y="1145944"/>
        <a:ext cx="4732020" cy="915310"/>
      </dsp:txXfrm>
    </dsp:sp>
    <dsp:sp modelId="{A0585393-02A4-468A-9822-4EA718F7070F}">
      <dsp:nvSpPr>
        <dsp:cNvPr id="0" name=""/>
        <dsp:cNvSpPr/>
      </dsp:nvSpPr>
      <dsp:spPr>
        <a:xfrm>
          <a:off x="5789203" y="1145944"/>
          <a:ext cx="472639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Criteria is present = 3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Criteria is partially present = 1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Criteria is not present = 0</a:t>
          </a:r>
        </a:p>
      </dsp:txBody>
      <dsp:txXfrm>
        <a:off x="5789203" y="1145944"/>
        <a:ext cx="4726396" cy="915310"/>
      </dsp:txXfrm>
    </dsp:sp>
    <dsp:sp modelId="{936EFE91-4394-44DA-BFB8-82EDBD9E5A09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CEB8AF-4C1C-4EAE-8C52-359A2921CC4A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59D76-CB37-4AE2-9D4E-263A72F1AB87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Instructional materials were rated individually by each grade level</a:t>
          </a:r>
        </a:p>
      </dsp:txBody>
      <dsp:txXfrm>
        <a:off x="1057183" y="2290082"/>
        <a:ext cx="9458416" cy="915310"/>
      </dsp:txXfrm>
    </dsp:sp>
    <dsp:sp modelId="{B44AA35A-4C77-462F-9915-FECDADFBF83E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2928C-5B8C-4558-A4A3-86888785F076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24F54-29AC-4F94-A899-79BC1B43EC7B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Final score for each program is the average of the individual grade level ratings</a:t>
          </a:r>
        </a:p>
      </dsp:txBody>
      <dsp:txXfrm>
        <a:off x="1057183" y="3434221"/>
        <a:ext cx="9458416" cy="915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70861-81A4-47FD-82A1-B9601ACA1B31}">
      <dsp:nvSpPr>
        <dsp:cNvPr id="0" name=""/>
        <dsp:cNvSpPr/>
      </dsp:nvSpPr>
      <dsp:spPr>
        <a:xfrm>
          <a:off x="0" y="1095980"/>
          <a:ext cx="6666833" cy="428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109A15-4431-4CEE-81AD-FCEB5BE268B2}">
      <dsp:nvSpPr>
        <dsp:cNvPr id="0" name=""/>
        <dsp:cNvSpPr/>
      </dsp:nvSpPr>
      <dsp:spPr>
        <a:xfrm>
          <a:off x="333341" y="845060"/>
          <a:ext cx="466678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Print concepts and letter </a:t>
          </a:r>
          <a:r>
            <a:rPr lang="en-US" sz="1700" kern="1200">
              <a:latin typeface="Aptos Display" panose="020F0302020204030204"/>
            </a:rPr>
            <a:t>recognition</a:t>
          </a:r>
          <a:r>
            <a:rPr lang="en-US" sz="1700" kern="1200"/>
            <a:t> (K-1 only)</a:t>
          </a:r>
        </a:p>
      </dsp:txBody>
      <dsp:txXfrm>
        <a:off x="357839" y="869558"/>
        <a:ext cx="4617787" cy="452844"/>
      </dsp:txXfrm>
    </dsp:sp>
    <dsp:sp modelId="{54AAC4E1-BC92-4BEE-B177-CFABB0A97FF6}">
      <dsp:nvSpPr>
        <dsp:cNvPr id="0" name=""/>
        <dsp:cNvSpPr/>
      </dsp:nvSpPr>
      <dsp:spPr>
        <a:xfrm>
          <a:off x="0" y="1867100"/>
          <a:ext cx="6666833" cy="428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BEB669-B72B-4C71-BDDB-B85D4DB2EE32}">
      <dsp:nvSpPr>
        <dsp:cNvPr id="0" name=""/>
        <dsp:cNvSpPr/>
      </dsp:nvSpPr>
      <dsp:spPr>
        <a:xfrm>
          <a:off x="333341" y="1616180"/>
          <a:ext cx="466678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Phonological awareness</a:t>
          </a:r>
        </a:p>
      </dsp:txBody>
      <dsp:txXfrm>
        <a:off x="357839" y="1640678"/>
        <a:ext cx="4617787" cy="452844"/>
      </dsp:txXfrm>
    </dsp:sp>
    <dsp:sp modelId="{8EF61CD6-D7C7-483B-8BA4-7DEB0CF78892}">
      <dsp:nvSpPr>
        <dsp:cNvPr id="0" name=""/>
        <dsp:cNvSpPr/>
      </dsp:nvSpPr>
      <dsp:spPr>
        <a:xfrm>
          <a:off x="0" y="2638220"/>
          <a:ext cx="6666833" cy="428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519FA-B588-4B48-92EF-06426B449F14}">
      <dsp:nvSpPr>
        <dsp:cNvPr id="0" name=""/>
        <dsp:cNvSpPr/>
      </dsp:nvSpPr>
      <dsp:spPr>
        <a:xfrm>
          <a:off x="333341" y="2387300"/>
          <a:ext cx="466678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Phonics and word recognition</a:t>
          </a:r>
        </a:p>
      </dsp:txBody>
      <dsp:txXfrm>
        <a:off x="357839" y="2411798"/>
        <a:ext cx="4617787" cy="452844"/>
      </dsp:txXfrm>
    </dsp:sp>
    <dsp:sp modelId="{ED363F50-0A51-4CA2-956E-9098994500E0}">
      <dsp:nvSpPr>
        <dsp:cNvPr id="0" name=""/>
        <dsp:cNvSpPr/>
      </dsp:nvSpPr>
      <dsp:spPr>
        <a:xfrm>
          <a:off x="0" y="3409340"/>
          <a:ext cx="6666833" cy="428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0F0B8-A969-4BF0-B526-7A75F0605214}">
      <dsp:nvSpPr>
        <dsp:cNvPr id="0" name=""/>
        <dsp:cNvSpPr/>
      </dsp:nvSpPr>
      <dsp:spPr>
        <a:xfrm>
          <a:off x="333341" y="3158420"/>
          <a:ext cx="466678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Fluency</a:t>
          </a:r>
        </a:p>
      </dsp:txBody>
      <dsp:txXfrm>
        <a:off x="357839" y="3182918"/>
        <a:ext cx="4617787" cy="452844"/>
      </dsp:txXfrm>
    </dsp:sp>
    <dsp:sp modelId="{971A4760-928E-4DAB-84EB-A206C5D8E910}">
      <dsp:nvSpPr>
        <dsp:cNvPr id="0" name=""/>
        <dsp:cNvSpPr/>
      </dsp:nvSpPr>
      <dsp:spPr>
        <a:xfrm>
          <a:off x="0" y="4180460"/>
          <a:ext cx="6666833" cy="428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42D24-6DE5-4A47-8294-19F835A4957F}">
      <dsp:nvSpPr>
        <dsp:cNvPr id="0" name=""/>
        <dsp:cNvSpPr/>
      </dsp:nvSpPr>
      <dsp:spPr>
        <a:xfrm>
          <a:off x="333341" y="3929540"/>
          <a:ext cx="466678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Handwriting</a:t>
          </a:r>
        </a:p>
      </dsp:txBody>
      <dsp:txXfrm>
        <a:off x="357839" y="3954038"/>
        <a:ext cx="4617787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2FEB0-630E-412E-835A-C59D1760D5B3}">
      <dsp:nvSpPr>
        <dsp:cNvPr id="0" name=""/>
        <dsp:cNvSpPr/>
      </dsp:nvSpPr>
      <dsp:spPr>
        <a:xfrm>
          <a:off x="0" y="3569039"/>
          <a:ext cx="2628900" cy="780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Draft</a:t>
          </a:r>
        </a:p>
      </dsp:txBody>
      <dsp:txXfrm>
        <a:off x="0" y="3569039"/>
        <a:ext cx="2628900" cy="780818"/>
      </dsp:txXfrm>
    </dsp:sp>
    <dsp:sp modelId="{A01972CA-BC7D-4EE6-A1C0-DD77CC5DAF06}">
      <dsp:nvSpPr>
        <dsp:cNvPr id="0" name=""/>
        <dsp:cNvSpPr/>
      </dsp:nvSpPr>
      <dsp:spPr>
        <a:xfrm>
          <a:off x="2628900" y="3569039"/>
          <a:ext cx="7886700" cy="7808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Draft fall pilot schedule</a:t>
          </a:r>
          <a:r>
            <a:rPr lang="en-US" sz="1900" kern="1200" dirty="0">
              <a:latin typeface="Aptos Display" panose="020F0302020204030204"/>
            </a:rPr>
            <a:t> for core instructional materials</a:t>
          </a:r>
          <a:endParaRPr lang="en-US" sz="1900" kern="1200" dirty="0"/>
        </a:p>
      </dsp:txBody>
      <dsp:txXfrm>
        <a:off x="2628900" y="3569039"/>
        <a:ext cx="7886700" cy="780818"/>
      </dsp:txXfrm>
    </dsp:sp>
    <dsp:sp modelId="{B7B8FB99-6CD2-486C-81F7-A5850B23F0D9}">
      <dsp:nvSpPr>
        <dsp:cNvPr id="0" name=""/>
        <dsp:cNvSpPr/>
      </dsp:nvSpPr>
      <dsp:spPr>
        <a:xfrm rot="10800000">
          <a:off x="0" y="2379853"/>
          <a:ext cx="2628900" cy="120089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Order</a:t>
          </a:r>
        </a:p>
      </dsp:txBody>
      <dsp:txXfrm rot="-10800000">
        <a:off x="0" y="2379853"/>
        <a:ext cx="2628900" cy="780584"/>
      </dsp:txXfrm>
    </dsp:sp>
    <dsp:sp modelId="{A9983966-7A47-4303-AAAA-555D979F700C}">
      <dsp:nvSpPr>
        <dsp:cNvPr id="0" name=""/>
        <dsp:cNvSpPr/>
      </dsp:nvSpPr>
      <dsp:spPr>
        <a:xfrm>
          <a:off x="2628900" y="2379853"/>
          <a:ext cx="7886700" cy="780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Order pilot materials</a:t>
          </a:r>
        </a:p>
      </dsp:txBody>
      <dsp:txXfrm>
        <a:off x="2628900" y="2379853"/>
        <a:ext cx="7886700" cy="780584"/>
      </dsp:txXfrm>
    </dsp:sp>
    <dsp:sp modelId="{8C8A4BDC-A14F-4ACE-9293-47A9D6831BBC}">
      <dsp:nvSpPr>
        <dsp:cNvPr id="0" name=""/>
        <dsp:cNvSpPr/>
      </dsp:nvSpPr>
      <dsp:spPr>
        <a:xfrm rot="10800000">
          <a:off x="0" y="1190666"/>
          <a:ext cx="2628900" cy="120089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Schedule</a:t>
          </a:r>
        </a:p>
      </dsp:txBody>
      <dsp:txXfrm rot="-10800000">
        <a:off x="0" y="1190666"/>
        <a:ext cx="2628900" cy="780584"/>
      </dsp:txXfrm>
    </dsp:sp>
    <dsp:sp modelId="{35398BFE-4C84-4EA9-8501-A67E1C4E454C}">
      <dsp:nvSpPr>
        <dsp:cNvPr id="0" name=""/>
        <dsp:cNvSpPr/>
      </dsp:nvSpPr>
      <dsp:spPr>
        <a:xfrm>
          <a:off x="2628900" y="1190666"/>
          <a:ext cx="7886700" cy="780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Schedule pilot training </a:t>
          </a:r>
        </a:p>
      </dsp:txBody>
      <dsp:txXfrm>
        <a:off x="2628900" y="1190666"/>
        <a:ext cx="7886700" cy="780584"/>
      </dsp:txXfrm>
    </dsp:sp>
    <dsp:sp modelId="{666E9652-CAFE-43C9-87BB-1C65820D9558}">
      <dsp:nvSpPr>
        <dsp:cNvPr id="0" name=""/>
        <dsp:cNvSpPr/>
      </dsp:nvSpPr>
      <dsp:spPr>
        <a:xfrm rot="10800000">
          <a:off x="0" y="1479"/>
          <a:ext cx="2628900" cy="120089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Finalize</a:t>
          </a:r>
        </a:p>
      </dsp:txBody>
      <dsp:txXfrm rot="-10800000">
        <a:off x="0" y="1479"/>
        <a:ext cx="2628900" cy="780584"/>
      </dsp:txXfrm>
    </dsp:sp>
    <dsp:sp modelId="{1A4F431F-7B5D-4283-B451-59D32ADA5B91}">
      <dsp:nvSpPr>
        <dsp:cNvPr id="0" name=""/>
        <dsp:cNvSpPr/>
      </dsp:nvSpPr>
      <dsp:spPr>
        <a:xfrm>
          <a:off x="2628900" y="1479"/>
          <a:ext cx="7886700" cy="780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Finalize K-8 pilot team members</a:t>
          </a:r>
        </a:p>
      </dsp:txBody>
      <dsp:txXfrm>
        <a:off x="2628900" y="1479"/>
        <a:ext cx="7886700" cy="780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209" y="397275"/>
            <a:ext cx="5543791" cy="3761257"/>
          </a:xfrm>
        </p:spPr>
        <p:txBody>
          <a:bodyPr anchor="ctr">
            <a:normAutofit/>
          </a:bodyPr>
          <a:lstStyle/>
          <a:p>
            <a:r>
              <a:rPr lang="en-US" sz="4400">
                <a:ea typeface="Calibri Light"/>
                <a:cs typeface="Calibri Light"/>
              </a:rPr>
              <a:t>District 90</a:t>
            </a:r>
            <a:br>
              <a:rPr lang="en-US" sz="4400">
                <a:ea typeface="Calibri Light"/>
                <a:cs typeface="Calibri Light"/>
              </a:rPr>
            </a:br>
            <a:r>
              <a:rPr lang="en-US" sz="4400">
                <a:ea typeface="Calibri Light"/>
                <a:cs typeface="Calibri Light"/>
              </a:rPr>
              <a:t>Literacy Committee Curriculum Review Process - Pilot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182" y="3735076"/>
            <a:ext cx="5363817" cy="13755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</a:pPr>
            <a:endParaRPr lang="en-US" sz="2000">
              <a:ea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2000">
                <a:ea typeface="Calibri"/>
                <a:cs typeface="Calibri"/>
              </a:rPr>
              <a:t>Board of Education Meeting</a:t>
            </a:r>
          </a:p>
          <a:p>
            <a:pPr>
              <a:lnSpc>
                <a:spcPct val="110000"/>
              </a:lnSpc>
            </a:pPr>
            <a:r>
              <a:rPr lang="en-US" sz="2000">
                <a:ea typeface="+mn-lt"/>
                <a:cs typeface="+mn-lt"/>
              </a:rPr>
              <a:t>Monday, April 15, 2024</a:t>
            </a:r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EEE54C-0BEC-B73E-061C-6B40CF6B44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08" r="24817" b="6250"/>
          <a:stretch/>
        </p:blipFill>
        <p:spPr>
          <a:xfrm>
            <a:off x="6095999" y="10"/>
            <a:ext cx="609600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4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7FADDC-95EB-C956-9A44-7EC344E2CC44}"/>
              </a:ext>
            </a:extLst>
          </p:cNvPr>
          <p:cNvSpPr txBox="1"/>
          <p:nvPr/>
        </p:nvSpPr>
        <p:spPr>
          <a:xfrm>
            <a:off x="925176" y="447620"/>
            <a:ext cx="930736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ptos Display"/>
              </a:rPr>
              <a:t>Core Instructional Materials Vetting Results Grades 6-8</a:t>
            </a:r>
            <a:endParaRPr lang="en-US" sz="320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3BBB9A8-6A4A-187D-4265-EA67B3DC5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244308"/>
              </p:ext>
            </p:extLst>
          </p:nvPr>
        </p:nvGraphicFramePr>
        <p:xfrm>
          <a:off x="851731" y="1245055"/>
          <a:ext cx="9450526" cy="4374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23">
                  <a:extLst>
                    <a:ext uri="{9D8B030D-6E8A-4147-A177-3AD203B41FA5}">
                      <a16:colId xmlns:a16="http://schemas.microsoft.com/office/drawing/2014/main" val="4103664684"/>
                    </a:ext>
                  </a:extLst>
                </a:gridCol>
                <a:gridCol w="1922803">
                  <a:extLst>
                    <a:ext uri="{9D8B030D-6E8A-4147-A177-3AD203B41FA5}">
                      <a16:colId xmlns:a16="http://schemas.microsoft.com/office/drawing/2014/main" val="786916673"/>
                    </a:ext>
                  </a:extLst>
                </a:gridCol>
                <a:gridCol w="1729220">
                  <a:extLst>
                    <a:ext uri="{9D8B030D-6E8A-4147-A177-3AD203B41FA5}">
                      <a16:colId xmlns:a16="http://schemas.microsoft.com/office/drawing/2014/main" val="2167106954"/>
                    </a:ext>
                  </a:extLst>
                </a:gridCol>
                <a:gridCol w="1647975">
                  <a:extLst>
                    <a:ext uri="{9D8B030D-6E8A-4147-A177-3AD203B41FA5}">
                      <a16:colId xmlns:a16="http://schemas.microsoft.com/office/drawing/2014/main" val="328075239"/>
                    </a:ext>
                  </a:extLst>
                </a:gridCol>
                <a:gridCol w="1658005">
                  <a:extLst>
                    <a:ext uri="{9D8B030D-6E8A-4147-A177-3AD203B41FA5}">
                      <a16:colId xmlns:a16="http://schemas.microsoft.com/office/drawing/2014/main" val="3248466679"/>
                    </a:ext>
                  </a:extLst>
                </a:gridCol>
              </a:tblGrid>
              <a:tr h="66942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Comprehensive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Grade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Grade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Grade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Composite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99452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/>
                        <a:t>EL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2.44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5252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/>
                        <a:t>Wit &amp; Wisdom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700768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r>
                        <a:rPr lang="en-US"/>
                        <a:t>My Perspectives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441709"/>
                  </a:ext>
                </a:extLst>
              </a:tr>
              <a:tr h="556408">
                <a:tc>
                  <a:txBody>
                    <a:bodyPr/>
                    <a:lstStyle/>
                    <a:p>
                      <a:r>
                        <a:rPr lang="en-US"/>
                        <a:t>American Reading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7043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en-US" err="1"/>
                        <a:t>StudySync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117488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r>
                        <a:rPr lang="en-US" err="1"/>
                        <a:t>CommonLit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9841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r>
                        <a:rPr lang="en-US"/>
                        <a:t>Into Literature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255635"/>
                  </a:ext>
                </a:extLst>
              </a:tr>
              <a:tr h="55640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CKLA (Amplify)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1.36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1.07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1.05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98091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261CE3A-C658-A8D1-6D53-26CF0F2DF65B}"/>
              </a:ext>
            </a:extLst>
          </p:cNvPr>
          <p:cNvSpPr txBox="1"/>
          <p:nvPr/>
        </p:nvSpPr>
        <p:spPr>
          <a:xfrm>
            <a:off x="928643" y="5735652"/>
            <a:ext cx="274320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cs typeface="Segoe UI"/>
              </a:rPr>
              <a:t>Scoring:​</a:t>
            </a:r>
          </a:p>
          <a:p>
            <a:r>
              <a:rPr lang="en-US" sz="1400">
                <a:cs typeface="Segoe UI"/>
              </a:rPr>
              <a:t>Criteria is present = 3​</a:t>
            </a:r>
          </a:p>
          <a:p>
            <a:r>
              <a:rPr lang="en-US" sz="1400">
                <a:cs typeface="Segoe UI"/>
              </a:rPr>
              <a:t>Criteria is partially present = 1​</a:t>
            </a:r>
          </a:p>
          <a:p>
            <a:r>
              <a:rPr lang="en-US" sz="1400">
                <a:cs typeface="Segoe UI"/>
              </a:rPr>
              <a:t>Criteria is not present = 0</a:t>
            </a:r>
          </a:p>
        </p:txBody>
      </p:sp>
    </p:spTree>
    <p:extLst>
      <p:ext uri="{BB962C8B-B14F-4D97-AF65-F5344CB8AC3E}">
        <p14:creationId xmlns:p14="http://schemas.microsoft.com/office/powerpoint/2010/main" val="2667120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A313F6-6253-4A09-1CA0-B9E33C62761A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 Classroom Pilot:  Selected Instructional Materials</a:t>
            </a:r>
            <a:endParaRPr lang="en-US" sz="3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A47C7A5-D966-F625-4A64-209C703F9ACA}"/>
              </a:ext>
            </a:extLst>
          </p:cNvPr>
          <p:cNvGraphicFramePr>
            <a:graphicFrameLocks noGrp="1"/>
          </p:cNvGraphicFramePr>
          <p:nvPr/>
        </p:nvGraphicFramePr>
        <p:xfrm>
          <a:off x="1144288" y="1675227"/>
          <a:ext cx="9903425" cy="439420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452734">
                  <a:extLst>
                    <a:ext uri="{9D8B030D-6E8A-4147-A177-3AD203B41FA5}">
                      <a16:colId xmlns:a16="http://schemas.microsoft.com/office/drawing/2014/main" val="2417292139"/>
                    </a:ext>
                  </a:extLst>
                </a:gridCol>
                <a:gridCol w="3149549">
                  <a:extLst>
                    <a:ext uri="{9D8B030D-6E8A-4147-A177-3AD203B41FA5}">
                      <a16:colId xmlns:a16="http://schemas.microsoft.com/office/drawing/2014/main" val="1657580243"/>
                    </a:ext>
                  </a:extLst>
                </a:gridCol>
                <a:gridCol w="3301142">
                  <a:extLst>
                    <a:ext uri="{9D8B030D-6E8A-4147-A177-3AD203B41FA5}">
                      <a16:colId xmlns:a16="http://schemas.microsoft.com/office/drawing/2014/main" val="177663807"/>
                    </a:ext>
                  </a:extLst>
                </a:gridCol>
              </a:tblGrid>
              <a:tr h="373253">
                <a:tc>
                  <a:txBody>
                    <a:bodyPr/>
                    <a:lstStyle/>
                    <a:p>
                      <a:r>
                        <a:rPr lang="en-US" sz="1700"/>
                        <a:t>Program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Publisher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Financial Partner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192897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r>
                        <a:rPr lang="en-US" sz="1700" err="1"/>
                        <a:t>Fundations</a:t>
                      </a:r>
                      <a:r>
                        <a:rPr lang="en-US" sz="1700"/>
                        <a:t> Foundational Skills  (K-3)</a:t>
                      </a:r>
                      <a:endParaRPr lang="en-US" sz="1700" err="1"/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700"/>
                        <a:t>Wilson Language Training Corporation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Alpine Investors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25540"/>
                  </a:ext>
                </a:extLst>
              </a:tr>
              <a:tr h="882234">
                <a:tc>
                  <a:txBody>
                    <a:bodyPr/>
                    <a:lstStyle/>
                    <a:p>
                      <a:r>
                        <a:rPr lang="en-US" sz="1700"/>
                        <a:t>Bridge to Reading Foundational Skills (K-3)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Heggerty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L Squared Capital Partners, Longview Asset Management, existing Heggerty shareholders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38838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r>
                        <a:rPr lang="en-US" sz="1700"/>
                        <a:t>Into Reading (K-5)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Houghton Mifflin Harcourt (HMH)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Veritas Capital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771527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r>
                        <a:rPr lang="en-US" sz="1700"/>
                        <a:t>Being a Reader (K-5)</a:t>
                      </a:r>
                    </a:p>
                    <a:p>
                      <a:pPr lvl="0">
                        <a:buNone/>
                      </a:pPr>
                      <a:r>
                        <a:rPr lang="en-US" sz="1700"/>
                        <a:t>Being a Writer (K-5)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Collaborative Classroom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Non-Profit Organization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83992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r>
                        <a:rPr lang="en-US" sz="1700"/>
                        <a:t>Wit and Wisdom (6-8)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Great Minds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State departments and federal agencies 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18423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r>
                        <a:rPr lang="en-US" sz="1700"/>
                        <a:t>EL Education (6-8)</a:t>
                      </a:r>
                    </a:p>
                    <a:p>
                      <a:pPr lvl="0">
                        <a:buNone/>
                      </a:pPr>
                      <a:r>
                        <a:rPr lang="en-US" sz="1700"/>
                        <a:t>(open source)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Imagine Learning </a:t>
                      </a:r>
                    </a:p>
                    <a:p>
                      <a:pPr lvl="0">
                        <a:buNone/>
                      </a:pPr>
                      <a:r>
                        <a:rPr lang="en-US" sz="1700"/>
                        <a:t>(provides digital component)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700"/>
                        <a:t>Weld North LLC</a:t>
                      </a:r>
                    </a:p>
                  </a:txBody>
                  <a:tcPr marL="84830" marR="84830" marT="42415" marB="4241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040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421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C824BB-20DE-D9AB-A61D-8BEF1E9D9210}"/>
              </a:ext>
            </a:extLst>
          </p:cNvPr>
          <p:cNvSpPr txBox="1"/>
          <p:nvPr/>
        </p:nvSpPr>
        <p:spPr>
          <a:xfrm>
            <a:off x="1203208" y="184633"/>
            <a:ext cx="979370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/>
              <a:t>Estimated Instructional Materials Cost – Pilot Stage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B1189D-6203-7123-40CC-B880D8DE6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052622"/>
              </p:ext>
            </p:extLst>
          </p:nvPr>
        </p:nvGraphicFramePr>
        <p:xfrm>
          <a:off x="754878" y="890186"/>
          <a:ext cx="10689078" cy="565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17">
                  <a:extLst>
                    <a:ext uri="{9D8B030D-6E8A-4147-A177-3AD203B41FA5}">
                      <a16:colId xmlns:a16="http://schemas.microsoft.com/office/drawing/2014/main" val="1356109774"/>
                    </a:ext>
                  </a:extLst>
                </a:gridCol>
                <a:gridCol w="1314613">
                  <a:extLst>
                    <a:ext uri="{9D8B030D-6E8A-4147-A177-3AD203B41FA5}">
                      <a16:colId xmlns:a16="http://schemas.microsoft.com/office/drawing/2014/main" val="247208918"/>
                    </a:ext>
                  </a:extLst>
                </a:gridCol>
                <a:gridCol w="2764633">
                  <a:extLst>
                    <a:ext uri="{9D8B030D-6E8A-4147-A177-3AD203B41FA5}">
                      <a16:colId xmlns:a16="http://schemas.microsoft.com/office/drawing/2014/main" val="1105877328"/>
                    </a:ext>
                  </a:extLst>
                </a:gridCol>
                <a:gridCol w="2334198">
                  <a:extLst>
                    <a:ext uri="{9D8B030D-6E8A-4147-A177-3AD203B41FA5}">
                      <a16:colId xmlns:a16="http://schemas.microsoft.com/office/drawing/2014/main" val="3269943240"/>
                    </a:ext>
                  </a:extLst>
                </a:gridCol>
                <a:gridCol w="2137817">
                  <a:extLst>
                    <a:ext uri="{9D8B030D-6E8A-4147-A177-3AD203B41FA5}">
                      <a16:colId xmlns:a16="http://schemas.microsoft.com/office/drawing/2014/main" val="973526449"/>
                    </a:ext>
                  </a:extLst>
                </a:gridCol>
              </a:tblGrid>
              <a:tr h="6979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Instructional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 to D90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Materials Purchased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Materials Provided by Vendor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Training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468625"/>
                  </a:ext>
                </a:extLst>
              </a:tr>
              <a:tr h="824568">
                <a:tc>
                  <a:txBody>
                    <a:bodyPr/>
                    <a:lstStyle/>
                    <a:p>
                      <a:r>
                        <a:rPr lang="en-US" sz="1600" dirty="0"/>
                        <a:t>Heggerty: Bridge to Reading (K-2)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$8208.00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/>
                        <a:t>Instructional videos and online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/>
                        <a:t>K-2 classroom kits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Provided by D90 Instructional Specialists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82833"/>
                  </a:ext>
                </a:extLst>
              </a:tr>
              <a:tr h="1321926">
                <a:tc>
                  <a:txBody>
                    <a:bodyPr/>
                    <a:lstStyle/>
                    <a:p>
                      <a:r>
                        <a:rPr lang="en-US" sz="1600" err="1"/>
                        <a:t>Fundations</a:t>
                      </a:r>
                      <a:r>
                        <a:rPr lang="en-US" sz="1600" dirty="0"/>
                        <a:t> (K-3)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$3337.50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/>
                        <a:t>Sound cards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600" dirty="0"/>
                        <a:t>Magnetic strips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600" dirty="0"/>
                        <a:t>Vowel posters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600" dirty="0"/>
                        <a:t>Flashcards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600" dirty="0"/>
                        <a:t>Student notebooks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/>
                        <a:t>Online Teacher Editions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600" dirty="0"/>
                        <a:t>Online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Provided by D90 Instructional Specialists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099291"/>
                  </a:ext>
                </a:extLst>
              </a:tr>
              <a:tr h="2814001">
                <a:tc>
                  <a:txBody>
                    <a:bodyPr/>
                    <a:lstStyle/>
                    <a:p>
                      <a:r>
                        <a:rPr lang="en-US" sz="1600" dirty="0"/>
                        <a:t>Being a Reader (K-5)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/>
                        <a:t>Being a Writer (K-5)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TBD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D90 may draft a Memorandum of Understanding for vendor supplied classroom kits/resources at no cost to be returned if materials are not adopted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/>
                        <a:t>8 one- hour virtual professional learning sessions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600" dirty="0"/>
                        <a:t>One day in-school consultation pilot support</a:t>
                      </a:r>
                    </a:p>
                    <a:p>
                      <a:pPr lvl="0">
                        <a:buNone/>
                      </a:pPr>
                      <a:endParaRPr lang="en-US" sz="1600" dirty="0"/>
                    </a:p>
                    <a:p>
                      <a:pPr lvl="0">
                        <a:buNone/>
                      </a:pPr>
                      <a:r>
                        <a:rPr lang="en-US" sz="1600" dirty="0"/>
                        <a:t>$7200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083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378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C824BB-20DE-D9AB-A61D-8BEF1E9D9210}"/>
              </a:ext>
            </a:extLst>
          </p:cNvPr>
          <p:cNvSpPr txBox="1"/>
          <p:nvPr/>
        </p:nvSpPr>
        <p:spPr>
          <a:xfrm>
            <a:off x="1183218" y="312820"/>
            <a:ext cx="982556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/>
              <a:t>Estimated Instructional Materials Cost – Pilot Stage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B1189D-6203-7123-40CC-B880D8DE6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877773"/>
              </p:ext>
            </p:extLst>
          </p:nvPr>
        </p:nvGraphicFramePr>
        <p:xfrm>
          <a:off x="227887" y="1025495"/>
          <a:ext cx="11686707" cy="4694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261">
                  <a:extLst>
                    <a:ext uri="{9D8B030D-6E8A-4147-A177-3AD203B41FA5}">
                      <a16:colId xmlns:a16="http://schemas.microsoft.com/office/drawing/2014/main" val="1356109774"/>
                    </a:ext>
                  </a:extLst>
                </a:gridCol>
                <a:gridCol w="1703862">
                  <a:extLst>
                    <a:ext uri="{9D8B030D-6E8A-4147-A177-3AD203B41FA5}">
                      <a16:colId xmlns:a16="http://schemas.microsoft.com/office/drawing/2014/main" val="247208918"/>
                    </a:ext>
                  </a:extLst>
                </a:gridCol>
                <a:gridCol w="3085188">
                  <a:extLst>
                    <a:ext uri="{9D8B030D-6E8A-4147-A177-3AD203B41FA5}">
                      <a16:colId xmlns:a16="http://schemas.microsoft.com/office/drawing/2014/main" val="1105877328"/>
                    </a:ext>
                  </a:extLst>
                </a:gridCol>
                <a:gridCol w="2552053">
                  <a:extLst>
                    <a:ext uri="{9D8B030D-6E8A-4147-A177-3AD203B41FA5}">
                      <a16:colId xmlns:a16="http://schemas.microsoft.com/office/drawing/2014/main" val="3269943240"/>
                    </a:ext>
                  </a:extLst>
                </a:gridCol>
                <a:gridCol w="2337343">
                  <a:extLst>
                    <a:ext uri="{9D8B030D-6E8A-4147-A177-3AD203B41FA5}">
                      <a16:colId xmlns:a16="http://schemas.microsoft.com/office/drawing/2014/main" val="973526449"/>
                    </a:ext>
                  </a:extLst>
                </a:gridCol>
              </a:tblGrid>
              <a:tr h="527499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Instructional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Cost to D90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Materials Purchased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Materials Provided by Vendor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Training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468625"/>
                  </a:ext>
                </a:extLst>
              </a:tr>
              <a:tr h="719316">
                <a:tc>
                  <a:txBody>
                    <a:bodyPr/>
                    <a:lstStyle/>
                    <a:p>
                      <a:r>
                        <a:rPr lang="en-US"/>
                        <a:t>Into Reading (K-5)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$4264.88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/>
                        <a:t>K-5 Into Reading Student </a:t>
                      </a:r>
                      <a:r>
                        <a:rPr lang="en-US" err="1"/>
                        <a:t>myBook</a:t>
                      </a:r>
                      <a:r>
                        <a:rPr lang="en-US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/>
                        <a:t>Online materials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/>
                        <a:t>Teacher Editions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Provided by vendor at no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82833"/>
                  </a:ext>
                </a:extLst>
              </a:tr>
              <a:tr h="983066">
                <a:tc>
                  <a:txBody>
                    <a:bodyPr/>
                    <a:lstStyle/>
                    <a:p>
                      <a:r>
                        <a:rPr lang="en-US"/>
                        <a:t>Great Minds (6-8)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$3749.44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1600"/>
                        <a:t>(35% discount)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/>
                        <a:t>Grade 6 unit module student resources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/>
                        <a:t>Grade 7 unit module student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/>
                        <a:t>Teacher editions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/>
                        <a:t>Student editions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/>
                        <a:t>Online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Provided by vendor at no cost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099291"/>
                  </a:ext>
                </a:extLst>
              </a:tr>
              <a:tr h="2145962">
                <a:tc>
                  <a:txBody>
                    <a:bodyPr/>
                    <a:lstStyle/>
                    <a:p>
                      <a:r>
                        <a:rPr lang="en-US"/>
                        <a:t>EL Education (6-8)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$7561.66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/>
                        <a:t>Student resource notebooks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/>
                        <a:t>Teacher lessons module kits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/>
                        <a:t>Student module lessons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/>
                        <a:t>Trade 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/>
                        <a:t>Online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/>
                        <a:t>One three-hour pilot training webinar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/>
                        <a:t>$2500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08324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A5B85E9-3E58-C8BD-3C7D-BB0ABAE3824A}"/>
              </a:ext>
            </a:extLst>
          </p:cNvPr>
          <p:cNvSpPr txBox="1"/>
          <p:nvPr/>
        </p:nvSpPr>
        <p:spPr>
          <a:xfrm>
            <a:off x="246486" y="5886809"/>
            <a:ext cx="541420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Total estimated materials cost: $27,121.48</a:t>
            </a:r>
          </a:p>
          <a:p>
            <a:r>
              <a:rPr lang="en-US"/>
              <a:t>Total estimated training cost: $9,700.00</a:t>
            </a:r>
          </a:p>
        </p:txBody>
      </p:sp>
    </p:spTree>
    <p:extLst>
      <p:ext uri="{BB962C8B-B14F-4D97-AF65-F5344CB8AC3E}">
        <p14:creationId xmlns:p14="http://schemas.microsoft.com/office/powerpoint/2010/main" val="3650877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98C386-9D1C-6146-ACC2-2C5D054E79DF}"/>
              </a:ext>
            </a:extLst>
          </p:cNvPr>
          <p:cNvSpPr txBox="1"/>
          <p:nvPr/>
        </p:nvSpPr>
        <p:spPr>
          <a:xfrm>
            <a:off x="699713" y="248038"/>
            <a:ext cx="7063721" cy="115920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K-3 Foundational Skills Spring Pilot Timeline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3B0FED-C84F-DC06-5200-5CD3B4089428}"/>
              </a:ext>
            </a:extLst>
          </p:cNvPr>
          <p:cNvSpPr txBox="1"/>
          <p:nvPr/>
        </p:nvSpPr>
        <p:spPr>
          <a:xfrm>
            <a:off x="432630" y="6266066"/>
            <a:ext cx="5818687" cy="44632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700" kern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*Heggerty materials for Grade 3 not available until July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1E01F8-F11A-C3B2-EE47-3116764A8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18599"/>
              </p:ext>
            </p:extLst>
          </p:nvPr>
        </p:nvGraphicFramePr>
        <p:xfrm>
          <a:off x="432225" y="2019813"/>
          <a:ext cx="11327550" cy="3889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5306">
                  <a:extLst>
                    <a:ext uri="{9D8B030D-6E8A-4147-A177-3AD203B41FA5}">
                      <a16:colId xmlns:a16="http://schemas.microsoft.com/office/drawing/2014/main" val="3604561980"/>
                    </a:ext>
                  </a:extLst>
                </a:gridCol>
                <a:gridCol w="7812244">
                  <a:extLst>
                    <a:ext uri="{9D8B030D-6E8A-4147-A177-3AD203B41FA5}">
                      <a16:colId xmlns:a16="http://schemas.microsoft.com/office/drawing/2014/main" val="3236036600"/>
                    </a:ext>
                  </a:extLst>
                </a:gridCol>
              </a:tblGrid>
              <a:tr h="648224">
                <a:tc>
                  <a:txBody>
                    <a:bodyPr/>
                    <a:lstStyle/>
                    <a:p>
                      <a:r>
                        <a:rPr lang="en-US" sz="2900" dirty="0"/>
                        <a:t>Timeframe</a:t>
                      </a:r>
                    </a:p>
                  </a:txBody>
                  <a:tcPr marL="147324" marR="147324" marT="73662" marB="73662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Objectives</a:t>
                      </a:r>
                    </a:p>
                  </a:txBody>
                  <a:tcPr marL="147324" marR="147324" marT="73662" marB="73662"/>
                </a:tc>
                <a:extLst>
                  <a:ext uri="{0D108BD9-81ED-4DB2-BD59-A6C34878D82A}">
                    <a16:rowId xmlns:a16="http://schemas.microsoft.com/office/drawing/2014/main" val="3069647738"/>
                  </a:ext>
                </a:extLst>
              </a:tr>
              <a:tr h="648224">
                <a:tc>
                  <a:txBody>
                    <a:bodyPr/>
                    <a:lstStyle/>
                    <a:p>
                      <a:r>
                        <a:rPr lang="en-US" sz="2900" dirty="0"/>
                        <a:t>Week of April 1st</a:t>
                      </a:r>
                    </a:p>
                  </a:txBody>
                  <a:tcPr marL="147324" marR="147324" marT="73662" marB="73662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Pilot training #1 for Heggerty and </a:t>
                      </a:r>
                      <a:r>
                        <a:rPr lang="en-US" sz="2900" dirty="0" err="1"/>
                        <a:t>Fundations</a:t>
                      </a:r>
                    </a:p>
                  </a:txBody>
                  <a:tcPr marL="147324" marR="147324" marT="73662" marB="73662"/>
                </a:tc>
                <a:extLst>
                  <a:ext uri="{0D108BD9-81ED-4DB2-BD59-A6C34878D82A}">
                    <a16:rowId xmlns:a16="http://schemas.microsoft.com/office/drawing/2014/main" val="2144211028"/>
                  </a:ext>
                </a:extLst>
              </a:tr>
              <a:tr h="648224">
                <a:tc>
                  <a:txBody>
                    <a:bodyPr/>
                    <a:lstStyle/>
                    <a:p>
                      <a:r>
                        <a:rPr lang="en-US" sz="2900" dirty="0"/>
                        <a:t>April 8 – 26</a:t>
                      </a:r>
                    </a:p>
                  </a:txBody>
                  <a:tcPr marL="147324" marR="147324" marT="73662" marB="73662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Classroom pilot #1</a:t>
                      </a:r>
                    </a:p>
                  </a:txBody>
                  <a:tcPr marL="147324" marR="147324" marT="73662" marB="73662"/>
                </a:tc>
                <a:extLst>
                  <a:ext uri="{0D108BD9-81ED-4DB2-BD59-A6C34878D82A}">
                    <a16:rowId xmlns:a16="http://schemas.microsoft.com/office/drawing/2014/main" val="2497956865"/>
                  </a:ext>
                </a:extLst>
              </a:tr>
              <a:tr h="648224">
                <a:tc>
                  <a:txBody>
                    <a:bodyPr/>
                    <a:lstStyle/>
                    <a:p>
                      <a:r>
                        <a:rPr lang="en-US" sz="2900" dirty="0"/>
                        <a:t>Week of April 29th</a:t>
                      </a:r>
                    </a:p>
                  </a:txBody>
                  <a:tcPr marL="147324" marR="147324" marT="73662" marB="73662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Pilot training #2 for Heggerty and </a:t>
                      </a:r>
                      <a:r>
                        <a:rPr lang="en-US" sz="2900" dirty="0" err="1"/>
                        <a:t>Fundations</a:t>
                      </a:r>
                    </a:p>
                  </a:txBody>
                  <a:tcPr marL="147324" marR="147324" marT="73662" marB="73662"/>
                </a:tc>
                <a:extLst>
                  <a:ext uri="{0D108BD9-81ED-4DB2-BD59-A6C34878D82A}">
                    <a16:rowId xmlns:a16="http://schemas.microsoft.com/office/drawing/2014/main" val="1218143585"/>
                  </a:ext>
                </a:extLst>
              </a:tr>
              <a:tr h="648224">
                <a:tc>
                  <a:txBody>
                    <a:bodyPr/>
                    <a:lstStyle/>
                    <a:p>
                      <a:r>
                        <a:rPr lang="en-US" sz="2900" dirty="0"/>
                        <a:t>May 6 - 24</a:t>
                      </a:r>
                    </a:p>
                  </a:txBody>
                  <a:tcPr marL="147324" marR="147324" marT="73662" marB="73662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Classroom pilot #2</a:t>
                      </a:r>
                    </a:p>
                  </a:txBody>
                  <a:tcPr marL="147324" marR="147324" marT="73662" marB="73662"/>
                </a:tc>
                <a:extLst>
                  <a:ext uri="{0D108BD9-81ED-4DB2-BD59-A6C34878D82A}">
                    <a16:rowId xmlns:a16="http://schemas.microsoft.com/office/drawing/2014/main" val="4258234170"/>
                  </a:ext>
                </a:extLst>
              </a:tr>
              <a:tr h="64822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900" dirty="0"/>
                        <a:t>September*</a:t>
                      </a:r>
                    </a:p>
                  </a:txBody>
                  <a:tcPr marL="147324" marR="147324" marT="73662" marB="73662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900" dirty="0"/>
                        <a:t>Grade 3 only – Heggerty classroom pilot</a:t>
                      </a:r>
                    </a:p>
                  </a:txBody>
                  <a:tcPr marL="147324" marR="147324" marT="73662" marB="73662"/>
                </a:tc>
                <a:extLst>
                  <a:ext uri="{0D108BD9-81ED-4DB2-BD59-A6C34878D82A}">
                    <a16:rowId xmlns:a16="http://schemas.microsoft.com/office/drawing/2014/main" val="221966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45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BDD371-FDFB-93A5-1673-116877F10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Literacy Committee Timeline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CF4CA76-891C-DA7B-5D3F-1011569EF6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415" y="1716166"/>
            <a:ext cx="11835508" cy="4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50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84D6-65DE-3F31-9C6D-20618F143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621" y="265424"/>
            <a:ext cx="9176759" cy="1339805"/>
          </a:xfrm>
        </p:spPr>
        <p:txBody>
          <a:bodyPr/>
          <a:lstStyle/>
          <a:p>
            <a:r>
              <a:rPr lang="en-US"/>
              <a:t>Instructional Materials Pilot: Next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3CB61F-500B-3210-A01B-34C74070A8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716306"/>
              </p:ext>
            </p:extLst>
          </p:nvPr>
        </p:nvGraphicFramePr>
        <p:xfrm>
          <a:off x="838200" y="160485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653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ED8A57-C69A-A17E-FCFF-2C26D22E99CA}"/>
              </a:ext>
            </a:extLst>
          </p:cNvPr>
          <p:cNvSpPr txBox="1"/>
          <p:nvPr/>
        </p:nvSpPr>
        <p:spPr>
          <a:xfrm>
            <a:off x="9918" y="3510"/>
            <a:ext cx="7665719" cy="456525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i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B7614-4118-A8C7-12A9-21C94E7E3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F9198AC-CED2-9E24-529E-B0E2488A89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98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5B37FF-7167-8777-E570-02DD43A38B52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Materials Vetting Sub-Committee </a:t>
            </a:r>
            <a:r>
              <a:rPr lang="en-US" sz="32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(K-5</a:t>
            </a:r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8632126-925D-FA0E-AD96-A3EBEFBA3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13711"/>
              </p:ext>
            </p:extLst>
          </p:nvPr>
        </p:nvGraphicFramePr>
        <p:xfrm>
          <a:off x="1001386" y="1393150"/>
          <a:ext cx="10333605" cy="524616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44535">
                  <a:extLst>
                    <a:ext uri="{9D8B030D-6E8A-4147-A177-3AD203B41FA5}">
                      <a16:colId xmlns:a16="http://schemas.microsoft.com/office/drawing/2014/main" val="1318836873"/>
                    </a:ext>
                  </a:extLst>
                </a:gridCol>
                <a:gridCol w="3444535">
                  <a:extLst>
                    <a:ext uri="{9D8B030D-6E8A-4147-A177-3AD203B41FA5}">
                      <a16:colId xmlns:a16="http://schemas.microsoft.com/office/drawing/2014/main" val="4096649347"/>
                    </a:ext>
                  </a:extLst>
                </a:gridCol>
                <a:gridCol w="3444535">
                  <a:extLst>
                    <a:ext uri="{9D8B030D-6E8A-4147-A177-3AD203B41FA5}">
                      <a16:colId xmlns:a16="http://schemas.microsoft.com/office/drawing/2014/main" val="3390115130"/>
                    </a:ext>
                  </a:extLst>
                </a:gridCol>
              </a:tblGrid>
              <a:tr h="25716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highlight>
                            <a:srgbClr val="0F9ED5"/>
                          </a:highlight>
                          <a:latin typeface="Aptos"/>
                        </a:rPr>
                        <a:t>Committee Member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E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highlight>
                            <a:srgbClr val="0F9ED5"/>
                          </a:highlight>
                          <a:latin typeface="Aptos"/>
                        </a:rPr>
                        <a:t>Grade Level/Responsibility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E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highlight>
                            <a:srgbClr val="0F9ED5"/>
                          </a:highlight>
                          <a:latin typeface="Aptos"/>
                        </a:rPr>
                        <a:t>School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017386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Barb Garvey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Kindergarten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Willard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385014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Diana Neilson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Grade 1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Lincoln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059198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Ginger Timchak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venir Next LT Pro"/>
                        </a:rPr>
                        <a:t>Grade 1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Lincoln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215924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Lili Becerril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Grade 2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Willard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697722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Lauren Baiocchi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Grade 3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Lincoln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098166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Andrea Costin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Grade 3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Willard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354821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Alison McKenna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Grade 3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Lincoln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179900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Kate Szostak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Grade 3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Willard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116689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Gail Barrett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Grade 5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Roosevelt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16540"/>
                  </a:ext>
                </a:extLst>
              </a:tr>
              <a:tr h="243564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Jerri </a:t>
                      </a:r>
                      <a:r>
                        <a:rPr lang="en-US" sz="1400" err="1">
                          <a:effectLst/>
                          <a:latin typeface="Aptos"/>
                        </a:rPr>
                        <a:t>Gapastione</a:t>
                      </a:r>
                      <a:endParaRPr lang="en-US" sz="1400">
                        <a:effectLst/>
                        <a:latin typeface="Aptos"/>
                      </a:endParaRP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Grade 5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Roosevelt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211675"/>
                  </a:ext>
                </a:extLst>
              </a:tr>
              <a:tr h="243564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Amy </a:t>
                      </a:r>
                      <a:r>
                        <a:rPr lang="en-US" sz="1400" err="1">
                          <a:effectLst/>
                          <a:latin typeface="Aptos"/>
                        </a:rPr>
                        <a:t>Betman</a:t>
                      </a:r>
                      <a:endParaRPr lang="en-US" sz="1400">
                        <a:effectLst/>
                        <a:latin typeface="Aptos"/>
                      </a:endParaRP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Grade 5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Roosevelt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29699"/>
                  </a:ext>
                </a:extLst>
              </a:tr>
              <a:tr h="20954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Dana Gunderson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Special Education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Roosevelt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92031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Margaret Jesse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Reading Specialist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Roosevelt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103191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Cynthia Mares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venir Next LT Pro"/>
                        </a:rPr>
                        <a:t>Reading Specialist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Lincoln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36503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Kathy </a:t>
                      </a:r>
                      <a:r>
                        <a:rPr lang="en-US" sz="1400" err="1">
                          <a:effectLst/>
                          <a:latin typeface="Aptos"/>
                        </a:rPr>
                        <a:t>Strachowski</a:t>
                      </a:r>
                      <a:endParaRPr lang="en-US" sz="1400">
                        <a:effectLst/>
                        <a:latin typeface="Aptos"/>
                      </a:endParaRP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venir Next LT Pro"/>
                        </a:rPr>
                        <a:t>Reading Specialist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Willard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597959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Kathleen Fleming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venir Next LT Pro"/>
                        </a:rPr>
                        <a:t>Instructional Specialist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Willard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566830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Joy O'Reilly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venir Next LT Pro"/>
                        </a:rPr>
                        <a:t>Instructional Specialist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  <a:latin typeface="Aptos"/>
                        </a:rPr>
                        <a:t>Lincoln</a:t>
                      </a:r>
                    </a:p>
                  </a:txBody>
                  <a:tcPr marL="61151" marR="61151" marT="30575" marB="30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143518"/>
                  </a:ext>
                </a:extLst>
              </a:tr>
              <a:tr h="2000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>
                          <a:effectLst/>
                          <a:latin typeface="Aptos"/>
                        </a:rPr>
                        <a:t>Christine Gerges</a:t>
                      </a:r>
                    </a:p>
                  </a:txBody>
                  <a:tcPr marL="61150" marR="61150" marT="30574" marB="30574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>
                          <a:effectLst/>
                          <a:latin typeface="Avenir Next LT Pro"/>
                        </a:rPr>
                        <a:t>Assistant Principal</a:t>
                      </a:r>
                    </a:p>
                  </a:txBody>
                  <a:tcPr marL="61150" marR="61150" marT="30574" marB="30574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>
                          <a:effectLst/>
                          <a:latin typeface="Aptos"/>
                        </a:rPr>
                        <a:t>Lincoln and Willard</a:t>
                      </a:r>
                    </a:p>
                  </a:txBody>
                  <a:tcPr marL="61150" marR="61150" marT="30574" marB="30574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19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59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5B37FF-7167-8777-E570-02DD43A38B52}"/>
              </a:ext>
            </a:extLst>
          </p:cNvPr>
          <p:cNvSpPr txBox="1"/>
          <p:nvPr/>
        </p:nvSpPr>
        <p:spPr>
          <a:xfrm>
            <a:off x="492364" y="643467"/>
            <a:ext cx="11210925" cy="7448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Materials Vetting Sub-Committee (6-8)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F88146-E7C6-ED1D-3F81-69486953A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073540"/>
              </p:ext>
            </p:extLst>
          </p:nvPr>
        </p:nvGraphicFramePr>
        <p:xfrm>
          <a:off x="1283368" y="1443789"/>
          <a:ext cx="9516246" cy="532903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791204">
                  <a:extLst>
                    <a:ext uri="{9D8B030D-6E8A-4147-A177-3AD203B41FA5}">
                      <a16:colId xmlns:a16="http://schemas.microsoft.com/office/drawing/2014/main" val="2010168905"/>
                    </a:ext>
                  </a:extLst>
                </a:gridCol>
                <a:gridCol w="3791204">
                  <a:extLst>
                    <a:ext uri="{9D8B030D-6E8A-4147-A177-3AD203B41FA5}">
                      <a16:colId xmlns:a16="http://schemas.microsoft.com/office/drawing/2014/main" val="4048840604"/>
                    </a:ext>
                  </a:extLst>
                </a:gridCol>
                <a:gridCol w="1933838">
                  <a:extLst>
                    <a:ext uri="{9D8B030D-6E8A-4147-A177-3AD203B41FA5}">
                      <a16:colId xmlns:a16="http://schemas.microsoft.com/office/drawing/2014/main" val="1104274039"/>
                    </a:ext>
                  </a:extLst>
                </a:gridCol>
              </a:tblGrid>
              <a:tr h="370317"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Committee Member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Grade Level/Responsibility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School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29569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r>
                        <a:rPr lang="en-US" sz="1500"/>
                        <a:t>Melissa Graves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Grade 6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Roosevelt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836063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B</a:t>
                      </a: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eth Micucci</a:t>
                      </a:r>
                      <a:endParaRPr lang="en-US" sz="1900">
                        <a:latin typeface="Aptos"/>
                      </a:endParaRP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Grade 6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Roosevelt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633733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r>
                        <a:rPr lang="en-US" sz="1500"/>
                        <a:t>Rachel Parker </a:t>
                      </a:r>
                      <a:endParaRPr lang="en-US" sz="1500" b="0" i="0" u="none" strike="noStrike" noProof="0">
                        <a:solidFill>
                          <a:srgbClr val="000000"/>
                        </a:solidFill>
                        <a:latin typeface="Avenir Next LT Pro"/>
                      </a:endParaRP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Grade 6</a:t>
                      </a:r>
                      <a:endParaRPr lang="en-US" sz="1900"/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Roosevelt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141871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r>
                        <a:rPr lang="en-US" sz="1500"/>
                        <a:t>Lana Momani</a:t>
                      </a:r>
                      <a:endParaRPr lang="en-US" sz="1500" err="1"/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Grade 7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  <a:endParaRPr lang="en-US" sz="1900"/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258353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Patty </a:t>
                      </a:r>
                      <a:r>
                        <a:rPr lang="en-US" sz="1500" err="1"/>
                        <a:t>Feierberg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Grade 7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383803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r>
                        <a:rPr lang="en-US" sz="1500"/>
                        <a:t>Julie Daly</a:t>
                      </a:r>
                      <a:endParaRPr lang="en-US" sz="1500" err="1"/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Grade 8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  <a:endParaRPr lang="en-US" sz="1900"/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471562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r>
                        <a:rPr lang="en-US" sz="1500"/>
                        <a:t>Colleen Pariso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Grade 8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  <a:endParaRPr lang="en-US" sz="1900"/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294982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r>
                        <a:rPr lang="en-US" sz="1500"/>
                        <a:t>Louisa Starr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Grade 7 &amp; 8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  <a:endParaRPr lang="en-US" sz="1900"/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579984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Cheryl Allaire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Grade 5-8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  <a:endParaRPr lang="en-US" sz="1900"/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129814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Anna Daly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Special Education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  <a:endParaRPr lang="en-US" sz="1900"/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82256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Eileen Lewis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Special Education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932507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Kristin McCormick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Special Education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133720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Michael Schlachter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Reading Specialist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  <a:endParaRPr lang="en-US" sz="1900"/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867716"/>
                  </a:ext>
                </a:extLst>
              </a:tr>
              <a:tr h="32758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Julie Fleisch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Literacy Coach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</a:p>
                  </a:txBody>
                  <a:tcPr marL="96647" marR="96647" marT="48323" marB="483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472527"/>
                  </a:ext>
                </a:extLst>
              </a:tr>
              <a:tr h="371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Tina Steketee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Assistant Principal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>
                          <a:solidFill>
                            <a:srgbClr val="000000"/>
                          </a:solidFill>
                          <a:latin typeface="Avenir Next LT Pro"/>
                        </a:rPr>
                        <a:t>Roosevelt</a:t>
                      </a:r>
                    </a:p>
                  </a:txBody>
                  <a:tcPr marL="96647" marR="96647" marT="48322" marB="483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048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57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01825-6B54-0083-0B29-E37A93BE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Materials Vetting Process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FBCE22-DDDD-226A-DCC4-00F43E6A46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285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5CD305-A7D2-1349-397B-C82C39C7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K-3   </a:t>
            </a:r>
            <a:r>
              <a:rPr lang="en-US" sz="4000" dirty="0">
                <a:solidFill>
                  <a:srgbClr val="FFFFFF"/>
                </a:solidFill>
              </a:rPr>
              <a:t>Foundational Skills Criteria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C29861F5-3415-7B5D-27B4-BBCE27C858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1456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50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7FADDC-95EB-C956-9A44-7EC344E2CC44}"/>
              </a:ext>
            </a:extLst>
          </p:cNvPr>
          <p:cNvSpPr txBox="1"/>
          <p:nvPr/>
        </p:nvSpPr>
        <p:spPr>
          <a:xfrm>
            <a:off x="989270" y="347919"/>
            <a:ext cx="929311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ptos Display"/>
              </a:rPr>
              <a:t>Foundational Skills Program Vetting Results Grades K-2</a:t>
            </a:r>
            <a:endParaRPr lang="en-US" sz="320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3BBB9A8-6A4A-187D-4265-EA67B3DC5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84527"/>
              </p:ext>
            </p:extLst>
          </p:nvPr>
        </p:nvGraphicFramePr>
        <p:xfrm>
          <a:off x="911550" y="1103831"/>
          <a:ext cx="9450526" cy="4218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23">
                  <a:extLst>
                    <a:ext uri="{9D8B030D-6E8A-4147-A177-3AD203B41FA5}">
                      <a16:colId xmlns:a16="http://schemas.microsoft.com/office/drawing/2014/main" val="4103664684"/>
                    </a:ext>
                  </a:extLst>
                </a:gridCol>
                <a:gridCol w="1922803">
                  <a:extLst>
                    <a:ext uri="{9D8B030D-6E8A-4147-A177-3AD203B41FA5}">
                      <a16:colId xmlns:a16="http://schemas.microsoft.com/office/drawing/2014/main" val="786916673"/>
                    </a:ext>
                  </a:extLst>
                </a:gridCol>
                <a:gridCol w="1729220">
                  <a:extLst>
                    <a:ext uri="{9D8B030D-6E8A-4147-A177-3AD203B41FA5}">
                      <a16:colId xmlns:a16="http://schemas.microsoft.com/office/drawing/2014/main" val="2167106954"/>
                    </a:ext>
                  </a:extLst>
                </a:gridCol>
                <a:gridCol w="1647975">
                  <a:extLst>
                    <a:ext uri="{9D8B030D-6E8A-4147-A177-3AD203B41FA5}">
                      <a16:colId xmlns:a16="http://schemas.microsoft.com/office/drawing/2014/main" val="328075239"/>
                    </a:ext>
                  </a:extLst>
                </a:gridCol>
                <a:gridCol w="1658005">
                  <a:extLst>
                    <a:ext uri="{9D8B030D-6E8A-4147-A177-3AD203B41FA5}">
                      <a16:colId xmlns:a16="http://schemas.microsoft.com/office/drawing/2014/main" val="3248466679"/>
                    </a:ext>
                  </a:extLst>
                </a:gridCol>
              </a:tblGrid>
              <a:tr h="7461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Foundational Skills 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Kindergarten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Composite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99452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/>
                        <a:t>Heggerty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5252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r>
                        <a:rPr lang="en-US" err="1"/>
                        <a:t>Fundations</a:t>
                      </a:r>
                      <a:endParaRPr lang="en-US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2.92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2.53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700768"/>
                  </a:ext>
                </a:extLst>
              </a:tr>
              <a:tr h="556408">
                <a:tc>
                  <a:txBody>
                    <a:bodyPr/>
                    <a:lstStyle/>
                    <a:p>
                      <a:r>
                        <a:rPr lang="en-US" dirty="0"/>
                        <a:t>Into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441709"/>
                  </a:ext>
                </a:extLst>
              </a:tr>
              <a:tr h="55640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Phonics to 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1.36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2.63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1.78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472623"/>
                  </a:ext>
                </a:extLst>
              </a:tr>
              <a:tr h="55640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Being a Reader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0.96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1.57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1.91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1.48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852157"/>
                  </a:ext>
                </a:extLst>
              </a:tr>
              <a:tr h="55640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University of Florida Reading Institute (UFLI)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0.83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0.81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1.41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3807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1BAEBCA-8621-5C1C-68C6-2DB02E528B1D}"/>
              </a:ext>
            </a:extLst>
          </p:cNvPr>
          <p:cNvSpPr txBox="1"/>
          <p:nvPr/>
        </p:nvSpPr>
        <p:spPr>
          <a:xfrm>
            <a:off x="914400" y="5457914"/>
            <a:ext cx="274320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cs typeface="Segoe UI"/>
              </a:rPr>
              <a:t>Scoring:​</a:t>
            </a:r>
          </a:p>
          <a:p>
            <a:r>
              <a:rPr lang="en-US" sz="1400">
                <a:cs typeface="Segoe UI"/>
              </a:rPr>
              <a:t>Criteria is present = 3​</a:t>
            </a:r>
          </a:p>
          <a:p>
            <a:r>
              <a:rPr lang="en-US" sz="1400">
                <a:cs typeface="Segoe UI"/>
              </a:rPr>
              <a:t>Criteria is partially present = 1​</a:t>
            </a:r>
          </a:p>
          <a:p>
            <a:r>
              <a:rPr lang="en-US" sz="1400">
                <a:cs typeface="Segoe UI"/>
              </a:rPr>
              <a:t>Criteria is not present = 0</a:t>
            </a:r>
          </a:p>
        </p:txBody>
      </p:sp>
    </p:spTree>
    <p:extLst>
      <p:ext uri="{BB962C8B-B14F-4D97-AF65-F5344CB8AC3E}">
        <p14:creationId xmlns:p14="http://schemas.microsoft.com/office/powerpoint/2010/main" val="388760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7FADDC-95EB-C956-9A44-7EC344E2CC44}"/>
              </a:ext>
            </a:extLst>
          </p:cNvPr>
          <p:cNvSpPr txBox="1"/>
          <p:nvPr/>
        </p:nvSpPr>
        <p:spPr>
          <a:xfrm>
            <a:off x="903812" y="404891"/>
            <a:ext cx="930736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ptos Display"/>
              </a:rPr>
              <a:t>Core Instructional Program Vetting Results Grades K-2</a:t>
            </a:r>
            <a:endParaRPr lang="en-US" sz="320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3BBB9A8-6A4A-187D-4265-EA67B3DC5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562503"/>
              </p:ext>
            </p:extLst>
          </p:nvPr>
        </p:nvGraphicFramePr>
        <p:xfrm>
          <a:off x="833214" y="1260504"/>
          <a:ext cx="9450526" cy="4355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23">
                  <a:extLst>
                    <a:ext uri="{9D8B030D-6E8A-4147-A177-3AD203B41FA5}">
                      <a16:colId xmlns:a16="http://schemas.microsoft.com/office/drawing/2014/main" val="4103664684"/>
                    </a:ext>
                  </a:extLst>
                </a:gridCol>
                <a:gridCol w="1922803">
                  <a:extLst>
                    <a:ext uri="{9D8B030D-6E8A-4147-A177-3AD203B41FA5}">
                      <a16:colId xmlns:a16="http://schemas.microsoft.com/office/drawing/2014/main" val="786916673"/>
                    </a:ext>
                  </a:extLst>
                </a:gridCol>
                <a:gridCol w="1729220">
                  <a:extLst>
                    <a:ext uri="{9D8B030D-6E8A-4147-A177-3AD203B41FA5}">
                      <a16:colId xmlns:a16="http://schemas.microsoft.com/office/drawing/2014/main" val="2167106954"/>
                    </a:ext>
                  </a:extLst>
                </a:gridCol>
                <a:gridCol w="1647975">
                  <a:extLst>
                    <a:ext uri="{9D8B030D-6E8A-4147-A177-3AD203B41FA5}">
                      <a16:colId xmlns:a16="http://schemas.microsoft.com/office/drawing/2014/main" val="328075239"/>
                    </a:ext>
                  </a:extLst>
                </a:gridCol>
                <a:gridCol w="1658005">
                  <a:extLst>
                    <a:ext uri="{9D8B030D-6E8A-4147-A177-3AD203B41FA5}">
                      <a16:colId xmlns:a16="http://schemas.microsoft.com/office/drawing/2014/main" val="3248466679"/>
                    </a:ext>
                  </a:extLst>
                </a:gridCol>
              </a:tblGrid>
              <a:tr h="74612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Comprehensive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Kindergarten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Grade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Grade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Composite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99452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r>
                        <a:rPr lang="en-US"/>
                        <a:t>Into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2.28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5252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r>
                        <a:rPr lang="en-US"/>
                        <a:t>Being a Reader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2.06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700768"/>
                  </a:ext>
                </a:extLst>
              </a:tr>
              <a:tr h="556408">
                <a:tc>
                  <a:txBody>
                    <a:bodyPr/>
                    <a:lstStyle/>
                    <a:p>
                      <a:r>
                        <a:rPr lang="en-US"/>
                        <a:t>American Reading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4417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My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1.58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1.55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0.66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1.26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115028"/>
                  </a:ext>
                </a:extLst>
              </a:tr>
              <a:tr h="38099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</a:rPr>
                        <a:t>Wit &amp; Wisdom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</a:rPr>
                        <a:t>0.45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</a:rPr>
                        <a:t>0.15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</a:rPr>
                        <a:t>2.60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1.06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75337"/>
                  </a:ext>
                </a:extLst>
              </a:tr>
              <a:tr h="46037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EL Education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0.70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0.58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1.51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0.93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5036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r>
                        <a:rPr lang="en-US"/>
                        <a:t>Wonders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70434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CKLA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98091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542F84B-8BA3-4B52-03D1-C5A21479594D}"/>
              </a:ext>
            </a:extLst>
          </p:cNvPr>
          <p:cNvSpPr txBox="1"/>
          <p:nvPr/>
        </p:nvSpPr>
        <p:spPr>
          <a:xfrm>
            <a:off x="868822" y="5725681"/>
            <a:ext cx="2707593" cy="12311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Scoring:</a:t>
            </a:r>
          </a:p>
          <a:p>
            <a:r>
              <a:rPr lang="en-US" sz="1400"/>
              <a:t>Criteria is present = 3</a:t>
            </a:r>
          </a:p>
          <a:p>
            <a:r>
              <a:rPr lang="en-US" sz="1400"/>
              <a:t>Criteria is partially present = 1</a:t>
            </a:r>
          </a:p>
          <a:p>
            <a:r>
              <a:rPr lang="en-US" sz="1400"/>
              <a:t>Criteria is not present = 0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00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7FADDC-95EB-C956-9A44-7EC344E2CC44}"/>
              </a:ext>
            </a:extLst>
          </p:cNvPr>
          <p:cNvSpPr txBox="1"/>
          <p:nvPr/>
        </p:nvSpPr>
        <p:spPr>
          <a:xfrm>
            <a:off x="925176" y="447620"/>
            <a:ext cx="930736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ptos Display"/>
              </a:rPr>
              <a:t>Core Instructional Materials Vetting Results Grades 3-5</a:t>
            </a:r>
            <a:endParaRPr lang="en-US" sz="320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3BBB9A8-6A4A-187D-4265-EA67B3DC5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387132"/>
              </p:ext>
            </p:extLst>
          </p:nvPr>
        </p:nvGraphicFramePr>
        <p:xfrm>
          <a:off x="851731" y="1316270"/>
          <a:ext cx="9450526" cy="4231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23">
                  <a:extLst>
                    <a:ext uri="{9D8B030D-6E8A-4147-A177-3AD203B41FA5}">
                      <a16:colId xmlns:a16="http://schemas.microsoft.com/office/drawing/2014/main" val="4103664684"/>
                    </a:ext>
                  </a:extLst>
                </a:gridCol>
                <a:gridCol w="1922803">
                  <a:extLst>
                    <a:ext uri="{9D8B030D-6E8A-4147-A177-3AD203B41FA5}">
                      <a16:colId xmlns:a16="http://schemas.microsoft.com/office/drawing/2014/main" val="786916673"/>
                    </a:ext>
                  </a:extLst>
                </a:gridCol>
                <a:gridCol w="1729220">
                  <a:extLst>
                    <a:ext uri="{9D8B030D-6E8A-4147-A177-3AD203B41FA5}">
                      <a16:colId xmlns:a16="http://schemas.microsoft.com/office/drawing/2014/main" val="2167106954"/>
                    </a:ext>
                  </a:extLst>
                </a:gridCol>
                <a:gridCol w="1647975">
                  <a:extLst>
                    <a:ext uri="{9D8B030D-6E8A-4147-A177-3AD203B41FA5}">
                      <a16:colId xmlns:a16="http://schemas.microsoft.com/office/drawing/2014/main" val="328075239"/>
                    </a:ext>
                  </a:extLst>
                </a:gridCol>
                <a:gridCol w="1658005">
                  <a:extLst>
                    <a:ext uri="{9D8B030D-6E8A-4147-A177-3AD203B41FA5}">
                      <a16:colId xmlns:a16="http://schemas.microsoft.com/office/drawing/2014/main" val="3248466679"/>
                    </a:ext>
                  </a:extLst>
                </a:gridCol>
              </a:tblGrid>
              <a:tr h="66942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Comprehensive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Grade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Grade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Grade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Composite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99452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r>
                        <a:rPr lang="en-US"/>
                        <a:t>Being a Reader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2.62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5252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r>
                        <a:rPr lang="en-US"/>
                        <a:t>Into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2.45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700768"/>
                  </a:ext>
                </a:extLst>
              </a:tr>
              <a:tr h="556408">
                <a:tc>
                  <a:txBody>
                    <a:bodyPr/>
                    <a:lstStyle/>
                    <a:p>
                      <a:r>
                        <a:rPr lang="en-US"/>
                        <a:t>American Reading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4417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EL Education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1.21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0.75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2.41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1.45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115028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r>
                        <a:rPr lang="en-US"/>
                        <a:t>Wonders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704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/>
                        <a:t>Wit &amp; Wisdom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9841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r>
                        <a:rPr lang="en-US"/>
                        <a:t>My Perspectives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255635"/>
                  </a:ext>
                </a:extLst>
              </a:tr>
              <a:tr h="55640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CKLA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98091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0C97643-C1CA-202D-6C18-10F667328F80}"/>
              </a:ext>
            </a:extLst>
          </p:cNvPr>
          <p:cNvSpPr txBox="1"/>
          <p:nvPr/>
        </p:nvSpPr>
        <p:spPr>
          <a:xfrm>
            <a:off x="928643" y="5664437"/>
            <a:ext cx="274320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cs typeface="Segoe UI"/>
              </a:rPr>
              <a:t>Scoring:​</a:t>
            </a:r>
          </a:p>
          <a:p>
            <a:r>
              <a:rPr lang="en-US" sz="1400">
                <a:cs typeface="Segoe UI"/>
              </a:rPr>
              <a:t>Criteria is present = 3​</a:t>
            </a:r>
          </a:p>
          <a:p>
            <a:r>
              <a:rPr lang="en-US" sz="1400">
                <a:cs typeface="Segoe UI"/>
              </a:rPr>
              <a:t>Criteria is partially present = 1​</a:t>
            </a:r>
          </a:p>
          <a:p>
            <a:r>
              <a:rPr lang="en-US" sz="1400">
                <a:cs typeface="Segoe UI"/>
              </a:rPr>
              <a:t>Criteria is not present = 0</a:t>
            </a:r>
          </a:p>
        </p:txBody>
      </p:sp>
    </p:spTree>
    <p:extLst>
      <p:ext uri="{BB962C8B-B14F-4D97-AF65-F5344CB8AC3E}">
        <p14:creationId xmlns:p14="http://schemas.microsoft.com/office/powerpoint/2010/main" val="311031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1115</Words>
  <Application>Microsoft Macintosh PowerPoint</Application>
  <PresentationFormat>Widescreen</PresentationFormat>
  <Paragraphs>439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Aptos</vt:lpstr>
      <vt:lpstr>Aptos Display</vt:lpstr>
      <vt:lpstr>Arial</vt:lpstr>
      <vt:lpstr>Avenir Next LT Pro</vt:lpstr>
      <vt:lpstr>Calibri</vt:lpstr>
      <vt:lpstr>Calibri Light</vt:lpstr>
      <vt:lpstr>Segoe UI</vt:lpstr>
      <vt:lpstr>office theme</vt:lpstr>
      <vt:lpstr>District 90 Literacy Committee Curriculum Review Process - Pilot Selection</vt:lpstr>
      <vt:lpstr>Presentation Overview</vt:lpstr>
      <vt:lpstr>PowerPoint Presentation</vt:lpstr>
      <vt:lpstr>PowerPoint Presentation</vt:lpstr>
      <vt:lpstr>Review of Materials Vetting Process</vt:lpstr>
      <vt:lpstr>K-3   Foundational Skills Criteria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Literacy Committee Timeline</vt:lpstr>
      <vt:lpstr>Instructional Materials Pilot: 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Stephanie Rath</cp:lastModifiedBy>
  <cp:revision>48</cp:revision>
  <dcterms:created xsi:type="dcterms:W3CDTF">2024-04-05T14:59:26Z</dcterms:created>
  <dcterms:modified xsi:type="dcterms:W3CDTF">2024-04-18T13:07:21Z</dcterms:modified>
</cp:coreProperties>
</file>